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6" r:id="rId3"/>
    <p:sldId id="287" r:id="rId4"/>
    <p:sldId id="277" r:id="rId5"/>
    <p:sldId id="279" r:id="rId6"/>
    <p:sldId id="263" r:id="rId7"/>
    <p:sldId id="267" r:id="rId8"/>
    <p:sldId id="257" r:id="rId9"/>
    <p:sldId id="258" r:id="rId10"/>
    <p:sldId id="283" r:id="rId11"/>
    <p:sldId id="275" r:id="rId12"/>
    <p:sldId id="259" r:id="rId13"/>
    <p:sldId id="284" r:id="rId14"/>
    <p:sldId id="289" r:id="rId15"/>
    <p:sldId id="286" r:id="rId16"/>
    <p:sldId id="285" r:id="rId17"/>
    <p:sldId id="28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tableStyles" Target="tableStyles.xml" 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HMS_%EB%93%9C%EB%A0%88%EB%93%9C%EB%85%B8%ED%8A%B8_(1906%EB%85%84)" TargetMode="External" /><Relationship Id="rId2" Type="http://schemas.openxmlformats.org/officeDocument/2006/relationships/hyperlink" Target="https://ko.wikipedia.org/wiki/%EC%98%81%EA%B5%AD_%ED%95%B4%EA%B5%B0" TargetMode="External" /><Relationship Id="rId1" Type="http://schemas.openxmlformats.org/officeDocument/2006/relationships/hyperlink" Target="https://ko.wikipedia.org/wiki/%EB%B3%B4%EB%B6%88%EC%A0%84%EC%9F%81" TargetMode="External" 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hyperlink" Target="https://ko.wikipedia.org/wiki/%EB%B2%A0%EB%A5%B4%EC%82%AC%EC%9C%A0_%EC%A1%B0%EC%95%BD" TargetMode="External" 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HMS_%EB%93%9C%EB%A0%88%EB%93%9C%EB%85%B8%ED%8A%B8_(1906%EB%85%84)" TargetMode="External" /><Relationship Id="rId2" Type="http://schemas.openxmlformats.org/officeDocument/2006/relationships/hyperlink" Target="https://ko.wikipedia.org/wiki/%EC%98%81%EA%B5%AD_%ED%95%B4%EA%B5%B0" TargetMode="External" /><Relationship Id="rId1" Type="http://schemas.openxmlformats.org/officeDocument/2006/relationships/hyperlink" Target="https://ko.wikipedia.org/wiki/%EB%B3%B4%EB%B6%88%EC%A0%84%EC%9F%81" TargetMode="External" 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hyperlink" Target="https://ko.wikipedia.org/wiki/%EB%B2%A0%EB%A5%B4%EC%82%AC%EC%9C%A0_%EC%A1%B0%EC%95%BD" TargetMode="Externa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84AEB5-1DBA-4566-A150-6FCEC0C21E9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pPr latinLnBrk="1"/>
          <a:endParaRPr lang="ko-KR" altLang="en-US"/>
        </a:p>
      </dgm:t>
    </dgm:pt>
    <dgm:pt modelId="{B9321F63-C520-4248-B12D-14FCD101B9AA}">
      <dgm:prSet/>
      <dgm:spPr/>
      <dgm:t>
        <a:bodyPr/>
        <a:lstStyle/>
        <a:p>
          <a:pPr rtl="0" latinLnBrk="1"/>
          <a:r>
            <a:rPr lang="en-US" dirty="0"/>
            <a:t>2. </a:t>
          </a:r>
          <a:r>
            <a:rPr lang="ko-KR" dirty="0"/>
            <a:t>아테네 대 스파르타</a:t>
          </a:r>
        </a:p>
      </dgm:t>
    </dgm:pt>
    <dgm:pt modelId="{992A24E8-2830-442A-AB97-847E56F741DB}" type="parTrans" cxnId="{CA3D7243-0718-474C-8B6E-CA13BC5CE329}">
      <dgm:prSet/>
      <dgm:spPr/>
      <dgm:t>
        <a:bodyPr/>
        <a:lstStyle/>
        <a:p>
          <a:pPr latinLnBrk="1"/>
          <a:endParaRPr lang="ko-KR" altLang="en-US"/>
        </a:p>
      </dgm:t>
    </dgm:pt>
    <dgm:pt modelId="{00A31FB8-2575-403E-8C21-1BB5C0F968CF}" type="sibTrans" cxnId="{CA3D7243-0718-474C-8B6E-CA13BC5CE329}">
      <dgm:prSet/>
      <dgm:spPr/>
      <dgm:t>
        <a:bodyPr/>
        <a:lstStyle/>
        <a:p>
          <a:pPr latinLnBrk="1"/>
          <a:endParaRPr lang="ko-KR" altLang="en-US"/>
        </a:p>
      </dgm:t>
    </dgm:pt>
    <dgm:pt modelId="{B2C8B635-81C1-420E-A52B-76CE4B18CC87}">
      <dgm:prSet/>
      <dgm:spPr/>
      <dgm:t>
        <a:bodyPr/>
        <a:lstStyle/>
        <a:p>
          <a:pPr rtl="0" latinLnBrk="1"/>
          <a:r>
            <a:rPr lang="en-US"/>
            <a:t>3. 500</a:t>
          </a:r>
          <a:r>
            <a:rPr lang="ko-KR"/>
            <a:t>년</a:t>
          </a:r>
        </a:p>
      </dgm:t>
    </dgm:pt>
    <dgm:pt modelId="{AFD03BAB-048A-47B4-8BB3-E30BB0796054}" type="parTrans" cxnId="{3D65442B-7453-4A8E-A3C7-6F69110DC1B7}">
      <dgm:prSet/>
      <dgm:spPr/>
      <dgm:t>
        <a:bodyPr/>
        <a:lstStyle/>
        <a:p>
          <a:pPr latinLnBrk="1"/>
          <a:endParaRPr lang="ko-KR" altLang="en-US"/>
        </a:p>
      </dgm:t>
    </dgm:pt>
    <dgm:pt modelId="{EDB38F1F-C8B0-4100-BE84-03C24EC94802}" type="sibTrans" cxnId="{3D65442B-7453-4A8E-A3C7-6F69110DC1B7}">
      <dgm:prSet/>
      <dgm:spPr/>
      <dgm:t>
        <a:bodyPr/>
        <a:lstStyle/>
        <a:p>
          <a:pPr latinLnBrk="1"/>
          <a:endParaRPr lang="ko-KR" altLang="en-US"/>
        </a:p>
      </dgm:t>
    </dgm:pt>
    <dgm:pt modelId="{A34B1091-5450-413D-981D-881F332030D4}">
      <dgm:prSet/>
      <dgm:spPr/>
      <dgm:t>
        <a:bodyPr/>
        <a:lstStyle/>
        <a:p>
          <a:pPr rtl="0" latinLnBrk="1"/>
          <a:r>
            <a:rPr lang="en-US"/>
            <a:t>4. </a:t>
          </a:r>
          <a:r>
            <a:rPr lang="ko-KR"/>
            <a:t>영국 대 독일</a:t>
          </a:r>
        </a:p>
      </dgm:t>
    </dgm:pt>
    <dgm:pt modelId="{0618D4DF-8FDC-4616-BC3A-0F2E74C3BFD4}" type="parTrans" cxnId="{6D1070E4-F788-40CB-8F0A-DE24F44B64CE}">
      <dgm:prSet/>
      <dgm:spPr/>
      <dgm:t>
        <a:bodyPr/>
        <a:lstStyle/>
        <a:p>
          <a:pPr latinLnBrk="1"/>
          <a:endParaRPr lang="ko-KR" altLang="en-US"/>
        </a:p>
      </dgm:t>
    </dgm:pt>
    <dgm:pt modelId="{21C2FB95-17EF-4364-8F5F-EFAE21064D50}" type="sibTrans" cxnId="{6D1070E4-F788-40CB-8F0A-DE24F44B64CE}">
      <dgm:prSet/>
      <dgm:spPr/>
      <dgm:t>
        <a:bodyPr/>
        <a:lstStyle/>
        <a:p>
          <a:pPr latinLnBrk="1"/>
          <a:endParaRPr lang="ko-KR" altLang="en-US"/>
        </a:p>
      </dgm:t>
    </dgm:pt>
    <dgm:pt modelId="{6DD90649-0B7E-46B5-9F10-CEAB7E195508}" type="pres">
      <dgm:prSet presAssocID="{EA84AEB5-1DBA-4566-A150-6FCEC0C21E94}" presName="linear" presStyleCnt="0">
        <dgm:presLayoutVars>
          <dgm:animLvl val="lvl"/>
          <dgm:resizeHandles val="exact"/>
        </dgm:presLayoutVars>
      </dgm:prSet>
      <dgm:spPr/>
    </dgm:pt>
    <dgm:pt modelId="{B3C4620C-944C-4BEB-8F5C-5474C7CC5E65}" type="pres">
      <dgm:prSet presAssocID="{B9321F63-C520-4248-B12D-14FCD101B9AA}" presName="parentText" presStyleLbl="node1" presStyleIdx="0" presStyleCnt="3" custLinFactNeighborX="-231" custLinFactNeighborY="-11203">
        <dgm:presLayoutVars>
          <dgm:chMax val="0"/>
          <dgm:bulletEnabled val="1"/>
        </dgm:presLayoutVars>
      </dgm:prSet>
      <dgm:spPr/>
    </dgm:pt>
    <dgm:pt modelId="{A679BA11-6EE3-435F-A2AF-BB31AB472D29}" type="pres">
      <dgm:prSet presAssocID="{00A31FB8-2575-403E-8C21-1BB5C0F968CF}" presName="spacer" presStyleCnt="0"/>
      <dgm:spPr/>
    </dgm:pt>
    <dgm:pt modelId="{59F1AE08-20A5-4B4E-97FC-465FE2E55FC7}" type="pres">
      <dgm:prSet presAssocID="{B2C8B635-81C1-420E-A52B-76CE4B18CC8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DD921C8-0B81-4A65-A286-5A08361F89BB}" type="pres">
      <dgm:prSet presAssocID="{EDB38F1F-C8B0-4100-BE84-03C24EC94802}" presName="spacer" presStyleCnt="0"/>
      <dgm:spPr/>
    </dgm:pt>
    <dgm:pt modelId="{450DD41D-43B2-4B33-8B55-6A38CC7D96E7}" type="pres">
      <dgm:prSet presAssocID="{A34B1091-5450-413D-981D-881F332030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FFC4A1F-A928-4730-941B-3EE107A74801}" type="presOf" srcId="{B9321F63-C520-4248-B12D-14FCD101B9AA}" destId="{B3C4620C-944C-4BEB-8F5C-5474C7CC5E65}" srcOrd="0" destOrd="0" presId="urn:microsoft.com/office/officeart/2005/8/layout/vList2"/>
    <dgm:cxn modelId="{3D65442B-7453-4A8E-A3C7-6F69110DC1B7}" srcId="{EA84AEB5-1DBA-4566-A150-6FCEC0C21E94}" destId="{B2C8B635-81C1-420E-A52B-76CE4B18CC87}" srcOrd="1" destOrd="0" parTransId="{AFD03BAB-048A-47B4-8BB3-E30BB0796054}" sibTransId="{EDB38F1F-C8B0-4100-BE84-03C24EC94802}"/>
    <dgm:cxn modelId="{CA3D7243-0718-474C-8B6E-CA13BC5CE329}" srcId="{EA84AEB5-1DBA-4566-A150-6FCEC0C21E94}" destId="{B9321F63-C520-4248-B12D-14FCD101B9AA}" srcOrd="0" destOrd="0" parTransId="{992A24E8-2830-442A-AB97-847E56F741DB}" sibTransId="{00A31FB8-2575-403E-8C21-1BB5C0F968CF}"/>
    <dgm:cxn modelId="{D2D5AA6F-1E79-47DD-B3BD-74568A45CEC3}" type="presOf" srcId="{EA84AEB5-1DBA-4566-A150-6FCEC0C21E94}" destId="{6DD90649-0B7E-46B5-9F10-CEAB7E195508}" srcOrd="0" destOrd="0" presId="urn:microsoft.com/office/officeart/2005/8/layout/vList2"/>
    <dgm:cxn modelId="{8EDE05C1-7A11-42ED-A4A0-3A0EB6B2F647}" type="presOf" srcId="{B2C8B635-81C1-420E-A52B-76CE4B18CC87}" destId="{59F1AE08-20A5-4B4E-97FC-465FE2E55FC7}" srcOrd="0" destOrd="0" presId="urn:microsoft.com/office/officeart/2005/8/layout/vList2"/>
    <dgm:cxn modelId="{6D1070E4-F788-40CB-8F0A-DE24F44B64CE}" srcId="{EA84AEB5-1DBA-4566-A150-6FCEC0C21E94}" destId="{A34B1091-5450-413D-981D-881F332030D4}" srcOrd="2" destOrd="0" parTransId="{0618D4DF-8FDC-4616-BC3A-0F2E74C3BFD4}" sibTransId="{21C2FB95-17EF-4364-8F5F-EFAE21064D50}"/>
    <dgm:cxn modelId="{5A9A2EEA-2082-43DC-94D4-5EADE5A8439A}" type="presOf" srcId="{A34B1091-5450-413D-981D-881F332030D4}" destId="{450DD41D-43B2-4B33-8B55-6A38CC7D96E7}" srcOrd="0" destOrd="0" presId="urn:microsoft.com/office/officeart/2005/8/layout/vList2"/>
    <dgm:cxn modelId="{3EA8B975-51FE-4325-ABBD-5A0CCB69478F}" type="presParOf" srcId="{6DD90649-0B7E-46B5-9F10-CEAB7E195508}" destId="{B3C4620C-944C-4BEB-8F5C-5474C7CC5E65}" srcOrd="0" destOrd="0" presId="urn:microsoft.com/office/officeart/2005/8/layout/vList2"/>
    <dgm:cxn modelId="{82D1624C-126D-4536-BBF9-D7677A715BB8}" type="presParOf" srcId="{6DD90649-0B7E-46B5-9F10-CEAB7E195508}" destId="{A679BA11-6EE3-435F-A2AF-BB31AB472D29}" srcOrd="1" destOrd="0" presId="urn:microsoft.com/office/officeart/2005/8/layout/vList2"/>
    <dgm:cxn modelId="{01B3A5EB-3B16-4D59-BF36-BDBCEB36D540}" type="presParOf" srcId="{6DD90649-0B7E-46B5-9F10-CEAB7E195508}" destId="{59F1AE08-20A5-4B4E-97FC-465FE2E55FC7}" srcOrd="2" destOrd="0" presId="urn:microsoft.com/office/officeart/2005/8/layout/vList2"/>
    <dgm:cxn modelId="{5736D12B-81EC-4F42-B97D-6369AB42F98B}" type="presParOf" srcId="{6DD90649-0B7E-46B5-9F10-CEAB7E195508}" destId="{6DD921C8-0B81-4A65-A286-5A08361F89BB}" srcOrd="3" destOrd="0" presId="urn:microsoft.com/office/officeart/2005/8/layout/vList2"/>
    <dgm:cxn modelId="{782C97B9-3A56-4EBB-B3BD-D9FE6FAC2FFB}" type="presParOf" srcId="{6DD90649-0B7E-46B5-9F10-CEAB7E195508}" destId="{450DD41D-43B2-4B33-8B55-6A38CC7D96E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FF00FD5-91AF-41A9-B9D6-D1FFE0761BD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4AFBB12-9CA5-4259-BA78-37868694890C}">
      <dgm:prSet/>
      <dgm:spPr/>
      <dgm:t>
        <a:bodyPr/>
        <a:lstStyle/>
        <a:p>
          <a:pPr rtl="0" latinLnBrk="1"/>
          <a:r>
            <a:rPr lang="ko-KR"/>
            <a:t>청일전쟁과 노일전쟁</a:t>
          </a:r>
        </a:p>
      </dgm:t>
    </dgm:pt>
    <dgm:pt modelId="{66C1AC02-08F0-48E2-A6C0-0E9FFD5EB09D}" type="parTrans" cxnId="{5441C1BD-E168-4E6C-B0CC-0719A7BDFFFB}">
      <dgm:prSet/>
      <dgm:spPr/>
      <dgm:t>
        <a:bodyPr/>
        <a:lstStyle/>
        <a:p>
          <a:pPr latinLnBrk="1"/>
          <a:endParaRPr lang="ko-KR" altLang="en-US"/>
        </a:p>
      </dgm:t>
    </dgm:pt>
    <dgm:pt modelId="{0859EB6C-0855-40DF-A7B6-4EA4B11F15C2}" type="sibTrans" cxnId="{5441C1BD-E168-4E6C-B0CC-0719A7BDFFFB}">
      <dgm:prSet/>
      <dgm:spPr/>
      <dgm:t>
        <a:bodyPr/>
        <a:lstStyle/>
        <a:p>
          <a:pPr latinLnBrk="1"/>
          <a:endParaRPr lang="ko-KR" altLang="en-US"/>
        </a:p>
      </dgm:t>
    </dgm:pt>
    <dgm:pt modelId="{D3023726-7B03-4005-B2BC-296856318CB6}" type="pres">
      <dgm:prSet presAssocID="{7FF00FD5-91AF-41A9-B9D6-D1FFE0761BDA}" presName="linear" presStyleCnt="0">
        <dgm:presLayoutVars>
          <dgm:animLvl val="lvl"/>
          <dgm:resizeHandles val="exact"/>
        </dgm:presLayoutVars>
      </dgm:prSet>
      <dgm:spPr/>
    </dgm:pt>
    <dgm:pt modelId="{6B6CB7E7-19D1-4659-B707-CB2F4F42E560}" type="pres">
      <dgm:prSet presAssocID="{B4AFBB12-9CA5-4259-BA78-37868694890C}" presName="parentText" presStyleLbl="node1" presStyleIdx="0" presStyleCnt="1" custScaleY="101176">
        <dgm:presLayoutVars>
          <dgm:chMax val="0"/>
          <dgm:bulletEnabled val="1"/>
        </dgm:presLayoutVars>
      </dgm:prSet>
      <dgm:spPr/>
    </dgm:pt>
  </dgm:ptLst>
  <dgm:cxnLst>
    <dgm:cxn modelId="{DAEAFD1F-DACC-4346-9D3E-8878E340F4FA}" type="presOf" srcId="{7FF00FD5-91AF-41A9-B9D6-D1FFE0761BDA}" destId="{D3023726-7B03-4005-B2BC-296856318CB6}" srcOrd="0" destOrd="0" presId="urn:microsoft.com/office/officeart/2005/8/layout/vList2"/>
    <dgm:cxn modelId="{288D562D-2268-4C94-9583-9F914FD0298D}" type="presOf" srcId="{B4AFBB12-9CA5-4259-BA78-37868694890C}" destId="{6B6CB7E7-19D1-4659-B707-CB2F4F42E560}" srcOrd="0" destOrd="0" presId="urn:microsoft.com/office/officeart/2005/8/layout/vList2"/>
    <dgm:cxn modelId="{5441C1BD-E168-4E6C-B0CC-0719A7BDFFFB}" srcId="{7FF00FD5-91AF-41A9-B9D6-D1FFE0761BDA}" destId="{B4AFBB12-9CA5-4259-BA78-37868694890C}" srcOrd="0" destOrd="0" parTransId="{66C1AC02-08F0-48E2-A6C0-0E9FFD5EB09D}" sibTransId="{0859EB6C-0855-40DF-A7B6-4EA4B11F15C2}"/>
    <dgm:cxn modelId="{4CEA767B-ABCC-4CC5-83E4-6B386AEDC649}" type="presParOf" srcId="{D3023726-7B03-4005-B2BC-296856318CB6}" destId="{6B6CB7E7-19D1-4659-B707-CB2F4F42E56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335F90F-232E-4487-B361-95FFD05567F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E8C80874-00EE-41E8-AEA1-88CBBA407FC9}">
      <dgm:prSet/>
      <dgm:spPr/>
      <dgm:t>
        <a:bodyPr/>
        <a:lstStyle/>
        <a:p>
          <a:pPr rtl="0" latinLnBrk="1"/>
          <a:r>
            <a:rPr lang="ko-KR" dirty="0"/>
            <a:t>제</a:t>
          </a:r>
          <a:r>
            <a:rPr lang="en-US" dirty="0"/>
            <a:t>2</a:t>
          </a:r>
          <a:r>
            <a:rPr lang="ko-KR" dirty="0"/>
            <a:t>차 대전</a:t>
          </a:r>
          <a:r>
            <a:rPr lang="en-US" dirty="0"/>
            <a:t>: </a:t>
          </a:r>
        </a:p>
        <a:p>
          <a:pPr rtl="0" latinLnBrk="1"/>
          <a:r>
            <a:rPr lang="ko-KR" altLang="en-US" dirty="0"/>
            <a:t>미국 대 </a:t>
          </a:r>
          <a:r>
            <a:rPr lang="ko-KR" dirty="0"/>
            <a:t>일본</a:t>
          </a:r>
        </a:p>
      </dgm:t>
    </dgm:pt>
    <dgm:pt modelId="{FC9D3AD6-1671-4836-B6B5-E61016CBF916}" type="parTrans" cxnId="{36501212-B100-484A-9C50-EEF8B319BE2B}">
      <dgm:prSet/>
      <dgm:spPr/>
      <dgm:t>
        <a:bodyPr/>
        <a:lstStyle/>
        <a:p>
          <a:pPr latinLnBrk="1"/>
          <a:endParaRPr lang="ko-KR" altLang="en-US"/>
        </a:p>
      </dgm:t>
    </dgm:pt>
    <dgm:pt modelId="{EA64BAEF-FC11-4809-9C07-C45C567A1DF7}" type="sibTrans" cxnId="{36501212-B100-484A-9C50-EEF8B319BE2B}">
      <dgm:prSet/>
      <dgm:spPr/>
      <dgm:t>
        <a:bodyPr/>
        <a:lstStyle/>
        <a:p>
          <a:pPr latinLnBrk="1"/>
          <a:endParaRPr lang="ko-KR" altLang="en-US"/>
        </a:p>
      </dgm:t>
    </dgm:pt>
    <dgm:pt modelId="{B3EAD6E2-B621-4962-8546-65F72C53D311}" type="pres">
      <dgm:prSet presAssocID="{3335F90F-232E-4487-B361-95FFD05567F2}" presName="linear" presStyleCnt="0">
        <dgm:presLayoutVars>
          <dgm:animLvl val="lvl"/>
          <dgm:resizeHandles val="exact"/>
        </dgm:presLayoutVars>
      </dgm:prSet>
      <dgm:spPr/>
    </dgm:pt>
    <dgm:pt modelId="{2C2F259C-8C89-44BD-8D61-D3F1D49D2A48}" type="pres">
      <dgm:prSet presAssocID="{E8C80874-00EE-41E8-AEA1-88CBBA407FC9}" presName="parentText" presStyleLbl="node1" presStyleIdx="0" presStyleCnt="1" custLinFactY="-27545" custLinFactNeighborX="-1639" custLinFactNeighborY="-100000">
        <dgm:presLayoutVars>
          <dgm:chMax val="0"/>
          <dgm:bulletEnabled val="1"/>
        </dgm:presLayoutVars>
      </dgm:prSet>
      <dgm:spPr/>
    </dgm:pt>
  </dgm:ptLst>
  <dgm:cxnLst>
    <dgm:cxn modelId="{7F408904-1D3F-497D-B5BB-615AE7457357}" type="presOf" srcId="{3335F90F-232E-4487-B361-95FFD05567F2}" destId="{B3EAD6E2-B621-4962-8546-65F72C53D311}" srcOrd="0" destOrd="0" presId="urn:microsoft.com/office/officeart/2005/8/layout/vList2"/>
    <dgm:cxn modelId="{36501212-B100-484A-9C50-EEF8B319BE2B}" srcId="{3335F90F-232E-4487-B361-95FFD05567F2}" destId="{E8C80874-00EE-41E8-AEA1-88CBBA407FC9}" srcOrd="0" destOrd="0" parTransId="{FC9D3AD6-1671-4836-B6B5-E61016CBF916}" sibTransId="{EA64BAEF-FC11-4809-9C07-C45C567A1DF7}"/>
    <dgm:cxn modelId="{672F2C8D-751D-47DA-B770-807281890381}" type="presOf" srcId="{E8C80874-00EE-41E8-AEA1-88CBBA407FC9}" destId="{2C2F259C-8C89-44BD-8D61-D3F1D49D2A48}" srcOrd="0" destOrd="0" presId="urn:microsoft.com/office/officeart/2005/8/layout/vList2"/>
    <dgm:cxn modelId="{AA58A885-8264-4A1B-B003-3800121869B0}" type="presParOf" srcId="{B3EAD6E2-B621-4962-8546-65F72C53D311}" destId="{2C2F259C-8C89-44BD-8D61-D3F1D49D2A4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232FEB2-64AF-4C39-83EA-F0B27F04381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AD57DCB-7027-4FB1-9CAE-7C56941FF74A}">
      <dgm:prSet/>
      <dgm:spPr/>
      <dgm:t>
        <a:bodyPr/>
        <a:lstStyle/>
        <a:p>
          <a:pPr rtl="0" latinLnBrk="1"/>
          <a:r>
            <a:rPr lang="ko-KR" dirty="0"/>
            <a:t>미국의 석유</a:t>
          </a:r>
          <a:r>
            <a:rPr lang="en-US" dirty="0"/>
            <a:t>, </a:t>
          </a:r>
          <a:r>
            <a:rPr lang="ko-KR" dirty="0"/>
            <a:t>철강 등 </a:t>
          </a:r>
          <a:endParaRPr lang="en-US" altLang="ko-KR" dirty="0"/>
        </a:p>
        <a:p>
          <a:pPr rtl="0" latinLnBrk="1"/>
          <a:r>
            <a:rPr lang="ko-KR" dirty="0"/>
            <a:t>군수물자에 대한 통제</a:t>
          </a:r>
        </a:p>
      </dgm:t>
    </dgm:pt>
    <dgm:pt modelId="{77145DA2-9A5B-4878-B2A6-020825E02E06}" type="parTrans" cxnId="{1F034C88-798D-4E74-A427-D1B3D39164BC}">
      <dgm:prSet/>
      <dgm:spPr/>
      <dgm:t>
        <a:bodyPr/>
        <a:lstStyle/>
        <a:p>
          <a:pPr latinLnBrk="1"/>
          <a:endParaRPr lang="ko-KR" altLang="en-US"/>
        </a:p>
      </dgm:t>
    </dgm:pt>
    <dgm:pt modelId="{41A1E09A-6CFC-41A8-9D31-0BCBEB34D6C7}" type="sibTrans" cxnId="{1F034C88-798D-4E74-A427-D1B3D39164BC}">
      <dgm:prSet/>
      <dgm:spPr/>
      <dgm:t>
        <a:bodyPr/>
        <a:lstStyle/>
        <a:p>
          <a:pPr latinLnBrk="1"/>
          <a:endParaRPr lang="ko-KR" altLang="en-US"/>
        </a:p>
      </dgm:t>
    </dgm:pt>
    <dgm:pt modelId="{92C6B949-1AE3-4DA3-B588-BE45213EEFB1}">
      <dgm:prSet/>
      <dgm:spPr/>
      <dgm:t>
        <a:bodyPr/>
        <a:lstStyle/>
        <a:p>
          <a:pPr rtl="0" latinLnBrk="1"/>
          <a:r>
            <a:rPr lang="ko-KR" dirty="0"/>
            <a:t>진주만 </a:t>
          </a:r>
          <a:endParaRPr lang="en-US" altLang="ko-KR" dirty="0"/>
        </a:p>
        <a:p>
          <a:pPr rtl="0" latinLnBrk="1"/>
          <a:r>
            <a:rPr lang="ko-KR" dirty="0"/>
            <a:t>공습</a:t>
          </a:r>
        </a:p>
      </dgm:t>
    </dgm:pt>
    <dgm:pt modelId="{F0FBAA28-10CE-4376-A688-898C0C9ED6F5}" type="parTrans" cxnId="{4A49F728-98E6-4090-AB71-AF6AFF1938BF}">
      <dgm:prSet/>
      <dgm:spPr/>
      <dgm:t>
        <a:bodyPr/>
        <a:lstStyle/>
        <a:p>
          <a:pPr latinLnBrk="1"/>
          <a:endParaRPr lang="ko-KR" altLang="en-US"/>
        </a:p>
      </dgm:t>
    </dgm:pt>
    <dgm:pt modelId="{ED9472D8-70D0-44F1-BF46-B4501295C7E3}" type="sibTrans" cxnId="{4A49F728-98E6-4090-AB71-AF6AFF1938BF}">
      <dgm:prSet/>
      <dgm:spPr/>
      <dgm:t>
        <a:bodyPr/>
        <a:lstStyle/>
        <a:p>
          <a:pPr latinLnBrk="1"/>
          <a:endParaRPr lang="ko-KR" altLang="en-US"/>
        </a:p>
      </dgm:t>
    </dgm:pt>
    <dgm:pt modelId="{11B5EC03-16C4-4EE6-9258-E54ECB6190D9}" type="pres">
      <dgm:prSet presAssocID="{E232FEB2-64AF-4C39-83EA-F0B27F043812}" presName="Name0" presStyleCnt="0">
        <dgm:presLayoutVars>
          <dgm:dir/>
          <dgm:resizeHandles val="exact"/>
        </dgm:presLayoutVars>
      </dgm:prSet>
      <dgm:spPr/>
    </dgm:pt>
    <dgm:pt modelId="{918357B6-DFE1-4F25-BEE7-22F88698F87A}" type="pres">
      <dgm:prSet presAssocID="{6AD57DCB-7027-4FB1-9CAE-7C56941FF74A}" presName="node" presStyleLbl="node1" presStyleIdx="0" presStyleCnt="2">
        <dgm:presLayoutVars>
          <dgm:bulletEnabled val="1"/>
        </dgm:presLayoutVars>
      </dgm:prSet>
      <dgm:spPr/>
    </dgm:pt>
    <dgm:pt modelId="{FA2F9EE6-8AF3-462E-8F3E-87D63F2D41FD}" type="pres">
      <dgm:prSet presAssocID="{41A1E09A-6CFC-41A8-9D31-0BCBEB34D6C7}" presName="sibTrans" presStyleLbl="sibTrans2D1" presStyleIdx="0" presStyleCnt="1"/>
      <dgm:spPr/>
    </dgm:pt>
    <dgm:pt modelId="{3E86C990-AF4B-472E-8183-3A3DD160823A}" type="pres">
      <dgm:prSet presAssocID="{41A1E09A-6CFC-41A8-9D31-0BCBEB34D6C7}" presName="connectorText" presStyleLbl="sibTrans2D1" presStyleIdx="0" presStyleCnt="1"/>
      <dgm:spPr/>
    </dgm:pt>
    <dgm:pt modelId="{69151661-6EF5-4300-8C0B-8FB4A464A4A1}" type="pres">
      <dgm:prSet presAssocID="{92C6B949-1AE3-4DA3-B588-BE45213EEFB1}" presName="node" presStyleLbl="node1" presStyleIdx="1" presStyleCnt="2">
        <dgm:presLayoutVars>
          <dgm:bulletEnabled val="1"/>
        </dgm:presLayoutVars>
      </dgm:prSet>
      <dgm:spPr/>
    </dgm:pt>
  </dgm:ptLst>
  <dgm:cxnLst>
    <dgm:cxn modelId="{4A49F728-98E6-4090-AB71-AF6AFF1938BF}" srcId="{E232FEB2-64AF-4C39-83EA-F0B27F043812}" destId="{92C6B949-1AE3-4DA3-B588-BE45213EEFB1}" srcOrd="1" destOrd="0" parTransId="{F0FBAA28-10CE-4376-A688-898C0C9ED6F5}" sibTransId="{ED9472D8-70D0-44F1-BF46-B4501295C7E3}"/>
    <dgm:cxn modelId="{9514B13E-885B-47B6-BED7-D5D88338735A}" type="presOf" srcId="{6AD57DCB-7027-4FB1-9CAE-7C56941FF74A}" destId="{918357B6-DFE1-4F25-BEE7-22F88698F87A}" srcOrd="0" destOrd="0" presId="urn:microsoft.com/office/officeart/2005/8/layout/process1"/>
    <dgm:cxn modelId="{C3AF1853-CE63-4227-A689-C31F9E6E4F8B}" type="presOf" srcId="{41A1E09A-6CFC-41A8-9D31-0BCBEB34D6C7}" destId="{FA2F9EE6-8AF3-462E-8F3E-87D63F2D41FD}" srcOrd="0" destOrd="0" presId="urn:microsoft.com/office/officeart/2005/8/layout/process1"/>
    <dgm:cxn modelId="{9843A755-F5F3-4D06-AF30-C445B4D3E481}" type="presOf" srcId="{E232FEB2-64AF-4C39-83EA-F0B27F043812}" destId="{11B5EC03-16C4-4EE6-9258-E54ECB6190D9}" srcOrd="0" destOrd="0" presId="urn:microsoft.com/office/officeart/2005/8/layout/process1"/>
    <dgm:cxn modelId="{1F034C88-798D-4E74-A427-D1B3D39164BC}" srcId="{E232FEB2-64AF-4C39-83EA-F0B27F043812}" destId="{6AD57DCB-7027-4FB1-9CAE-7C56941FF74A}" srcOrd="0" destOrd="0" parTransId="{77145DA2-9A5B-4878-B2A6-020825E02E06}" sibTransId="{41A1E09A-6CFC-41A8-9D31-0BCBEB34D6C7}"/>
    <dgm:cxn modelId="{C3A1F1C2-A9A5-4519-AED7-5B22F4F49B1F}" type="presOf" srcId="{92C6B949-1AE3-4DA3-B588-BE45213EEFB1}" destId="{69151661-6EF5-4300-8C0B-8FB4A464A4A1}" srcOrd="0" destOrd="0" presId="urn:microsoft.com/office/officeart/2005/8/layout/process1"/>
    <dgm:cxn modelId="{B19EEFC4-1C1B-4CA7-B8F2-44D35D32C89F}" type="presOf" srcId="{41A1E09A-6CFC-41A8-9D31-0BCBEB34D6C7}" destId="{3E86C990-AF4B-472E-8183-3A3DD160823A}" srcOrd="1" destOrd="0" presId="urn:microsoft.com/office/officeart/2005/8/layout/process1"/>
    <dgm:cxn modelId="{5AC019BD-6ACC-43FC-B8BE-8AE08F7BAB31}" type="presParOf" srcId="{11B5EC03-16C4-4EE6-9258-E54ECB6190D9}" destId="{918357B6-DFE1-4F25-BEE7-22F88698F87A}" srcOrd="0" destOrd="0" presId="urn:microsoft.com/office/officeart/2005/8/layout/process1"/>
    <dgm:cxn modelId="{DBF4F642-51C5-4BFC-918C-DC122992B633}" type="presParOf" srcId="{11B5EC03-16C4-4EE6-9258-E54ECB6190D9}" destId="{FA2F9EE6-8AF3-462E-8F3E-87D63F2D41FD}" srcOrd="1" destOrd="0" presId="urn:microsoft.com/office/officeart/2005/8/layout/process1"/>
    <dgm:cxn modelId="{ACA64006-23A1-4810-9E48-051C9F753E52}" type="presParOf" srcId="{FA2F9EE6-8AF3-462E-8F3E-87D63F2D41FD}" destId="{3E86C990-AF4B-472E-8183-3A3DD160823A}" srcOrd="0" destOrd="0" presId="urn:microsoft.com/office/officeart/2005/8/layout/process1"/>
    <dgm:cxn modelId="{7F13F580-5ED8-4919-AC87-A8E456DB0E1C}" type="presParOf" srcId="{11B5EC03-16C4-4EE6-9258-E54ECB6190D9}" destId="{69151661-6EF5-4300-8C0B-8FB4A464A4A1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00FDDD8-1AC1-439A-BE15-826C13078C85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pPr latinLnBrk="1"/>
          <a:endParaRPr lang="ko-KR" altLang="en-US"/>
        </a:p>
      </dgm:t>
    </dgm:pt>
    <dgm:pt modelId="{90CC9996-D7C3-4B3E-B434-C26425BA0EFB}">
      <dgm:prSet/>
      <dgm:spPr/>
      <dgm:t>
        <a:bodyPr/>
        <a:lstStyle/>
        <a:p>
          <a:pPr rtl="0" latinLnBrk="1"/>
          <a:r>
            <a:rPr lang="en-US" dirty="0"/>
            <a:t>1871</a:t>
          </a:r>
          <a:r>
            <a:rPr lang="ko-KR" dirty="0"/>
            <a:t>년 </a:t>
          </a:r>
          <a:r>
            <a:rPr lang="ko-KR" dirty="0" err="1">
              <a:hlinkClick xmlns:r="http://schemas.openxmlformats.org/officeDocument/2006/relationships" r:id="rId1"/>
            </a:rPr>
            <a:t>보불전쟁</a:t>
          </a:r>
          <a:r>
            <a:rPr lang="ko-KR" dirty="0"/>
            <a:t> 이후</a:t>
          </a:r>
          <a:r>
            <a:rPr lang="en-US" dirty="0"/>
            <a:t>, </a:t>
          </a:r>
          <a:r>
            <a:rPr lang="ko-KR" dirty="0"/>
            <a:t>독일의 산업 및 경제력이</a:t>
          </a:r>
          <a:r>
            <a:rPr lang="en-US" dirty="0"/>
            <a:t> </a:t>
          </a:r>
          <a:r>
            <a:rPr lang="ko-KR" dirty="0"/>
            <a:t>급성장</a:t>
          </a:r>
          <a:endParaRPr lang="en-US" altLang="ko-KR" dirty="0"/>
        </a:p>
        <a:p>
          <a:pPr rtl="0" latinLnBrk="1"/>
          <a:r>
            <a:rPr lang="en-US" altLang="ko-KR" dirty="0"/>
            <a:t>1910</a:t>
          </a:r>
          <a:r>
            <a:rPr lang="ko-KR" altLang="en-US" dirty="0"/>
            <a:t>년에는 독일의 </a:t>
          </a:r>
          <a:r>
            <a:rPr lang="en-US" altLang="ko-KR" dirty="0"/>
            <a:t>GDP</a:t>
          </a:r>
          <a:r>
            <a:rPr lang="ko-KR" altLang="en-US" dirty="0"/>
            <a:t>가 영국을 능가</a:t>
          </a:r>
          <a:r>
            <a:rPr lang="en-US" altLang="ko-KR" dirty="0"/>
            <a:t>. </a:t>
          </a:r>
          <a:r>
            <a:rPr lang="ko-KR" altLang="en-US" dirty="0"/>
            <a:t>영국의 패권에 도전</a:t>
          </a:r>
          <a:endParaRPr lang="ko-KR" dirty="0"/>
        </a:p>
      </dgm:t>
    </dgm:pt>
    <dgm:pt modelId="{EFC191B5-F90A-4C3E-99C3-7542FBA98E0C}" type="parTrans" cxnId="{BAA79B5B-2F75-46EA-B620-465047AE7D96}">
      <dgm:prSet/>
      <dgm:spPr/>
      <dgm:t>
        <a:bodyPr/>
        <a:lstStyle/>
        <a:p>
          <a:pPr latinLnBrk="1"/>
          <a:endParaRPr lang="ko-KR" altLang="en-US"/>
        </a:p>
      </dgm:t>
    </dgm:pt>
    <dgm:pt modelId="{59817F74-1E4E-4F3A-A090-9BCE66166E2B}" type="sibTrans" cxnId="{BAA79B5B-2F75-46EA-B620-465047AE7D96}">
      <dgm:prSet/>
      <dgm:spPr/>
      <dgm:t>
        <a:bodyPr/>
        <a:lstStyle/>
        <a:p>
          <a:pPr latinLnBrk="1"/>
          <a:endParaRPr lang="ko-KR" altLang="en-US"/>
        </a:p>
      </dgm:t>
    </dgm:pt>
    <dgm:pt modelId="{7A5A53D9-E5D0-4364-B2EC-97380E63D2DC}">
      <dgm:prSet/>
      <dgm:spPr/>
      <dgm:t>
        <a:bodyPr/>
        <a:lstStyle/>
        <a:p>
          <a:pPr rtl="0" latinLnBrk="1"/>
          <a:r>
            <a:rPr lang="en-US" dirty="0"/>
            <a:t>1890</a:t>
          </a:r>
          <a:r>
            <a:rPr lang="ko-KR" dirty="0"/>
            <a:t>년대 중반부터 빌헬름 </a:t>
          </a:r>
          <a:r>
            <a:rPr lang="en-US" dirty="0"/>
            <a:t>2</a:t>
          </a:r>
          <a:r>
            <a:rPr lang="ko-KR" dirty="0"/>
            <a:t>세는  </a:t>
          </a:r>
          <a:r>
            <a:rPr lang="ko-KR" dirty="0">
              <a:hlinkClick xmlns:r="http://schemas.openxmlformats.org/officeDocument/2006/relationships" r:id="rId2"/>
            </a:rPr>
            <a:t>영국 해군</a:t>
          </a:r>
          <a:r>
            <a:rPr lang="ko-KR" dirty="0"/>
            <a:t>과 해군 군비 경쟁</a:t>
          </a:r>
          <a:endParaRPr lang="en-US" altLang="ko-KR" dirty="0"/>
        </a:p>
        <a:p>
          <a:pPr rtl="0" latinLnBrk="1"/>
          <a:r>
            <a:rPr lang="en-US" dirty="0"/>
            <a:t>    1906</a:t>
          </a:r>
          <a:r>
            <a:rPr lang="ko-KR" dirty="0"/>
            <a:t>년 </a:t>
          </a:r>
          <a:r>
            <a:rPr lang="en-US" dirty="0">
              <a:hlinkClick xmlns:r="http://schemas.openxmlformats.org/officeDocument/2006/relationships" r:id="rId3"/>
            </a:rPr>
            <a:t>HMS </a:t>
          </a:r>
          <a:r>
            <a:rPr lang="ko-KR" dirty="0" err="1">
              <a:hlinkClick xmlns:r="http://schemas.openxmlformats.org/officeDocument/2006/relationships" r:id="rId3"/>
            </a:rPr>
            <a:t>드레드노트</a:t>
          </a:r>
          <a:r>
            <a:rPr lang="ko-KR" dirty="0" err="1"/>
            <a:t>의</a:t>
          </a:r>
          <a:r>
            <a:rPr lang="ko-KR" dirty="0"/>
            <a:t> 건조</a:t>
          </a:r>
        </a:p>
      </dgm:t>
    </dgm:pt>
    <dgm:pt modelId="{A4480243-9EF6-4EC0-A602-7DEA20D12482}" type="parTrans" cxnId="{3FCDAB17-0C37-40E7-A841-ED4C2BD07E11}">
      <dgm:prSet/>
      <dgm:spPr/>
      <dgm:t>
        <a:bodyPr/>
        <a:lstStyle/>
        <a:p>
          <a:pPr latinLnBrk="1"/>
          <a:endParaRPr lang="ko-KR" altLang="en-US"/>
        </a:p>
      </dgm:t>
    </dgm:pt>
    <dgm:pt modelId="{2AAEE59F-184B-4C10-800B-2D17C77B1F00}" type="sibTrans" cxnId="{3FCDAB17-0C37-40E7-A841-ED4C2BD07E11}">
      <dgm:prSet/>
      <dgm:spPr/>
      <dgm:t>
        <a:bodyPr/>
        <a:lstStyle/>
        <a:p>
          <a:pPr latinLnBrk="1"/>
          <a:endParaRPr lang="ko-KR" altLang="en-US"/>
        </a:p>
      </dgm:t>
    </dgm:pt>
    <dgm:pt modelId="{32B6F110-0F09-4795-9CEB-5BC566EFEE41}">
      <dgm:prSet/>
      <dgm:spPr/>
      <dgm:t>
        <a:bodyPr/>
        <a:lstStyle/>
        <a:p>
          <a:pPr rtl="0" latinLnBrk="1"/>
          <a:r>
            <a:rPr lang="ko-KR" dirty="0"/>
            <a:t>영국과 독일 사이의 군비 경쟁은 유럽 전역으로 경쟁이 확장 </a:t>
          </a:r>
        </a:p>
      </dgm:t>
    </dgm:pt>
    <dgm:pt modelId="{8EB9A08A-66D9-44E5-BC47-1F462E7C4EE3}" type="parTrans" cxnId="{0EF89D86-D3B5-41D7-A875-84F8B4487FE9}">
      <dgm:prSet/>
      <dgm:spPr/>
      <dgm:t>
        <a:bodyPr/>
        <a:lstStyle/>
        <a:p>
          <a:pPr latinLnBrk="1"/>
          <a:endParaRPr lang="ko-KR" altLang="en-US"/>
        </a:p>
      </dgm:t>
    </dgm:pt>
    <dgm:pt modelId="{4B5E8470-F713-47AD-AA38-3B9E67F40917}" type="sibTrans" cxnId="{0EF89D86-D3B5-41D7-A875-84F8B4487FE9}">
      <dgm:prSet/>
      <dgm:spPr/>
      <dgm:t>
        <a:bodyPr/>
        <a:lstStyle/>
        <a:p>
          <a:pPr latinLnBrk="1"/>
          <a:endParaRPr lang="ko-KR" altLang="en-US"/>
        </a:p>
      </dgm:t>
    </dgm:pt>
    <dgm:pt modelId="{26FF522D-3EA8-4A40-ACDB-073BDB2493CB}">
      <dgm:prSet/>
      <dgm:spPr/>
      <dgm:t>
        <a:bodyPr/>
        <a:lstStyle/>
        <a:p>
          <a:pPr rtl="0" latinLnBrk="1"/>
          <a:r>
            <a:rPr lang="en-US"/>
            <a:t>1908</a:t>
          </a:r>
          <a:r>
            <a:rPr lang="ko-KR"/>
            <a:t>년부터 </a:t>
          </a:r>
          <a:r>
            <a:rPr lang="en-US"/>
            <a:t>1913</a:t>
          </a:r>
          <a:r>
            <a:rPr lang="ko-KR"/>
            <a:t>년까지 유럽 국가의 군비 지출은 </a:t>
          </a:r>
          <a:r>
            <a:rPr lang="en-US"/>
            <a:t>50% </a:t>
          </a:r>
          <a:r>
            <a:rPr lang="ko-KR"/>
            <a:t>상승</a:t>
          </a:r>
        </a:p>
      </dgm:t>
    </dgm:pt>
    <dgm:pt modelId="{39EC9D67-1FFA-4013-8FE9-96FCD33A7FFF}" type="parTrans" cxnId="{29BD1E7F-67CB-4423-900B-C0ED1018EBC1}">
      <dgm:prSet/>
      <dgm:spPr/>
      <dgm:t>
        <a:bodyPr/>
        <a:lstStyle/>
        <a:p>
          <a:pPr latinLnBrk="1"/>
          <a:endParaRPr lang="ko-KR" altLang="en-US"/>
        </a:p>
      </dgm:t>
    </dgm:pt>
    <dgm:pt modelId="{211246C8-2FCC-4035-98E7-DDAABCD330A0}" type="sibTrans" cxnId="{29BD1E7F-67CB-4423-900B-C0ED1018EBC1}">
      <dgm:prSet/>
      <dgm:spPr/>
      <dgm:t>
        <a:bodyPr/>
        <a:lstStyle/>
        <a:p>
          <a:pPr latinLnBrk="1"/>
          <a:endParaRPr lang="ko-KR" altLang="en-US"/>
        </a:p>
      </dgm:t>
    </dgm:pt>
    <dgm:pt modelId="{F1EC6F48-B224-4DAF-A416-8519F5132E41}" type="pres">
      <dgm:prSet presAssocID="{000FDDD8-1AC1-439A-BE15-826C13078C85}" presName="linear" presStyleCnt="0">
        <dgm:presLayoutVars>
          <dgm:animLvl val="lvl"/>
          <dgm:resizeHandles val="exact"/>
        </dgm:presLayoutVars>
      </dgm:prSet>
      <dgm:spPr/>
    </dgm:pt>
    <dgm:pt modelId="{C92E6CC5-777B-44F0-96F0-1522A58B9E2F}" type="pres">
      <dgm:prSet presAssocID="{90CC9996-D7C3-4B3E-B434-C26425BA0EFB}" presName="parentText" presStyleLbl="node1" presStyleIdx="0" presStyleCnt="4" custLinFactNeighborX="123" custLinFactNeighborY="16182">
        <dgm:presLayoutVars>
          <dgm:chMax val="0"/>
          <dgm:bulletEnabled val="1"/>
        </dgm:presLayoutVars>
      </dgm:prSet>
      <dgm:spPr/>
    </dgm:pt>
    <dgm:pt modelId="{79F6D843-1D7E-453D-8D6E-60F0C28A64E8}" type="pres">
      <dgm:prSet presAssocID="{59817F74-1E4E-4F3A-A090-9BCE66166E2B}" presName="spacer" presStyleCnt="0"/>
      <dgm:spPr/>
    </dgm:pt>
    <dgm:pt modelId="{DF48D6CC-BB5C-4920-9806-93B29794E786}" type="pres">
      <dgm:prSet presAssocID="{7A5A53D9-E5D0-4364-B2EC-97380E63D2D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A805A1B-981D-4F2E-851F-93EBF1503E0A}" type="pres">
      <dgm:prSet presAssocID="{2AAEE59F-184B-4C10-800B-2D17C77B1F00}" presName="spacer" presStyleCnt="0"/>
      <dgm:spPr/>
    </dgm:pt>
    <dgm:pt modelId="{710CAA6C-3512-4845-9510-658EC1F9810B}" type="pres">
      <dgm:prSet presAssocID="{32B6F110-0F09-4795-9CEB-5BC566EFEE4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ADE35B9-E406-4A9B-9BC4-0434DB9B5555}" type="pres">
      <dgm:prSet presAssocID="{4B5E8470-F713-47AD-AA38-3B9E67F40917}" presName="spacer" presStyleCnt="0"/>
      <dgm:spPr/>
    </dgm:pt>
    <dgm:pt modelId="{0D5E1CD3-9290-49BC-A89D-9B76FAECAF15}" type="pres">
      <dgm:prSet presAssocID="{26FF522D-3EA8-4A40-ACDB-073BDB2493C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FCDAB17-0C37-40E7-A841-ED4C2BD07E11}" srcId="{000FDDD8-1AC1-439A-BE15-826C13078C85}" destId="{7A5A53D9-E5D0-4364-B2EC-97380E63D2DC}" srcOrd="1" destOrd="0" parTransId="{A4480243-9EF6-4EC0-A602-7DEA20D12482}" sibTransId="{2AAEE59F-184B-4C10-800B-2D17C77B1F00}"/>
    <dgm:cxn modelId="{1E4C6D1B-9D3E-4AB9-9CA4-CBC7A1CBD11C}" type="presOf" srcId="{90CC9996-D7C3-4B3E-B434-C26425BA0EFB}" destId="{C92E6CC5-777B-44F0-96F0-1522A58B9E2F}" srcOrd="0" destOrd="0" presId="urn:microsoft.com/office/officeart/2005/8/layout/vList2"/>
    <dgm:cxn modelId="{F4F7D42D-7082-4DF4-A999-3B18854E0F53}" type="presOf" srcId="{32B6F110-0F09-4795-9CEB-5BC566EFEE41}" destId="{710CAA6C-3512-4845-9510-658EC1F9810B}" srcOrd="0" destOrd="0" presId="urn:microsoft.com/office/officeart/2005/8/layout/vList2"/>
    <dgm:cxn modelId="{BAA79B5B-2F75-46EA-B620-465047AE7D96}" srcId="{000FDDD8-1AC1-439A-BE15-826C13078C85}" destId="{90CC9996-D7C3-4B3E-B434-C26425BA0EFB}" srcOrd="0" destOrd="0" parTransId="{EFC191B5-F90A-4C3E-99C3-7542FBA98E0C}" sibTransId="{59817F74-1E4E-4F3A-A090-9BCE66166E2B}"/>
    <dgm:cxn modelId="{5198CD41-2AED-450F-BB10-B3FC0024A302}" type="presOf" srcId="{26FF522D-3EA8-4A40-ACDB-073BDB2493CB}" destId="{0D5E1CD3-9290-49BC-A89D-9B76FAECAF15}" srcOrd="0" destOrd="0" presId="urn:microsoft.com/office/officeart/2005/8/layout/vList2"/>
    <dgm:cxn modelId="{29BD1E7F-67CB-4423-900B-C0ED1018EBC1}" srcId="{000FDDD8-1AC1-439A-BE15-826C13078C85}" destId="{26FF522D-3EA8-4A40-ACDB-073BDB2493CB}" srcOrd="3" destOrd="0" parTransId="{39EC9D67-1FFA-4013-8FE9-96FCD33A7FFF}" sibTransId="{211246C8-2FCC-4035-98E7-DDAABCD330A0}"/>
    <dgm:cxn modelId="{0EF89D86-D3B5-41D7-A875-84F8B4487FE9}" srcId="{000FDDD8-1AC1-439A-BE15-826C13078C85}" destId="{32B6F110-0F09-4795-9CEB-5BC566EFEE41}" srcOrd="2" destOrd="0" parTransId="{8EB9A08A-66D9-44E5-BC47-1F462E7C4EE3}" sibTransId="{4B5E8470-F713-47AD-AA38-3B9E67F40917}"/>
    <dgm:cxn modelId="{B0139DC9-2B4E-4422-91B8-624EBF5C4E23}" type="presOf" srcId="{7A5A53D9-E5D0-4364-B2EC-97380E63D2DC}" destId="{DF48D6CC-BB5C-4920-9806-93B29794E786}" srcOrd="0" destOrd="0" presId="urn:microsoft.com/office/officeart/2005/8/layout/vList2"/>
    <dgm:cxn modelId="{1856E8CA-CBFA-4262-9B71-3F7BC870F10D}" type="presOf" srcId="{000FDDD8-1AC1-439A-BE15-826C13078C85}" destId="{F1EC6F48-B224-4DAF-A416-8519F5132E41}" srcOrd="0" destOrd="0" presId="urn:microsoft.com/office/officeart/2005/8/layout/vList2"/>
    <dgm:cxn modelId="{9B537BBE-DCEB-4935-AEA9-960E68B4D843}" type="presParOf" srcId="{F1EC6F48-B224-4DAF-A416-8519F5132E41}" destId="{C92E6CC5-777B-44F0-96F0-1522A58B9E2F}" srcOrd="0" destOrd="0" presId="urn:microsoft.com/office/officeart/2005/8/layout/vList2"/>
    <dgm:cxn modelId="{AF20D337-BBB3-412F-A965-BE9CDDC48290}" type="presParOf" srcId="{F1EC6F48-B224-4DAF-A416-8519F5132E41}" destId="{79F6D843-1D7E-453D-8D6E-60F0C28A64E8}" srcOrd="1" destOrd="0" presId="urn:microsoft.com/office/officeart/2005/8/layout/vList2"/>
    <dgm:cxn modelId="{038E5266-D6ED-4B09-93DA-2E6A63E20E10}" type="presParOf" srcId="{F1EC6F48-B224-4DAF-A416-8519F5132E41}" destId="{DF48D6CC-BB5C-4920-9806-93B29794E786}" srcOrd="2" destOrd="0" presId="urn:microsoft.com/office/officeart/2005/8/layout/vList2"/>
    <dgm:cxn modelId="{F091D11E-A38A-4A76-A523-38764EE90A2A}" type="presParOf" srcId="{F1EC6F48-B224-4DAF-A416-8519F5132E41}" destId="{BA805A1B-981D-4F2E-851F-93EBF1503E0A}" srcOrd="3" destOrd="0" presId="urn:microsoft.com/office/officeart/2005/8/layout/vList2"/>
    <dgm:cxn modelId="{6826E7D0-F01E-490C-9CCD-C76C414F63EF}" type="presParOf" srcId="{F1EC6F48-B224-4DAF-A416-8519F5132E41}" destId="{710CAA6C-3512-4845-9510-658EC1F9810B}" srcOrd="4" destOrd="0" presId="urn:microsoft.com/office/officeart/2005/8/layout/vList2"/>
    <dgm:cxn modelId="{FBCDCE32-3B1B-448A-A6D7-5766B64C49FD}" type="presParOf" srcId="{F1EC6F48-B224-4DAF-A416-8519F5132E41}" destId="{BADE35B9-E406-4A9B-9BC4-0434DB9B5555}" srcOrd="5" destOrd="0" presId="urn:microsoft.com/office/officeart/2005/8/layout/vList2"/>
    <dgm:cxn modelId="{DC21C353-ED35-4261-81DF-825A07DB680A}" type="presParOf" srcId="{F1EC6F48-B224-4DAF-A416-8519F5132E41}" destId="{0D5E1CD3-9290-49BC-A89D-9B76FAECAF1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96F878B-E6B8-4E9E-8609-0B439E4DEA1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A24E8AB9-C820-45F1-934E-CA3F3A9576DC}">
      <dgm:prSet/>
      <dgm:spPr/>
      <dgm:t>
        <a:bodyPr/>
        <a:lstStyle/>
        <a:p>
          <a:pPr rtl="0" latinLnBrk="1"/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4. </a:t>
          </a:r>
          <a:r>
            <a:rPr 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영국 대 독일</a:t>
          </a:r>
          <a:r>
            <a:rPr lang="ko-KR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의 군비경쟁</a:t>
          </a:r>
          <a:endParaRPr lang="ko-KR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6258F82-BE13-46A8-9269-47E06C8BCF97}" type="parTrans" cxnId="{920818CA-6916-4E97-BDB5-DEBDA9969AAB}">
      <dgm:prSet/>
      <dgm:spPr/>
      <dgm:t>
        <a:bodyPr/>
        <a:lstStyle/>
        <a:p>
          <a:pPr latinLnBrk="1"/>
          <a:endParaRPr lang="ko-KR" alt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0BBB48A-6BF3-4929-AD39-3EEDEE3A7F97}" type="sibTrans" cxnId="{920818CA-6916-4E97-BDB5-DEBDA9969AAB}">
      <dgm:prSet/>
      <dgm:spPr/>
      <dgm:t>
        <a:bodyPr/>
        <a:lstStyle/>
        <a:p>
          <a:pPr latinLnBrk="1"/>
          <a:endParaRPr lang="ko-KR" alt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17A8894-A1E9-4E8B-8DE5-F538ADA239E0}" type="pres">
      <dgm:prSet presAssocID="{B96F878B-E6B8-4E9E-8609-0B439E4DEA19}" presName="linear" presStyleCnt="0">
        <dgm:presLayoutVars>
          <dgm:animLvl val="lvl"/>
          <dgm:resizeHandles val="exact"/>
        </dgm:presLayoutVars>
      </dgm:prSet>
      <dgm:spPr/>
    </dgm:pt>
    <dgm:pt modelId="{400DD75B-1212-47F8-B5BE-B2C769EE91C7}" type="pres">
      <dgm:prSet presAssocID="{A24E8AB9-C820-45F1-934E-CA3F3A9576DC}" presName="parentText" presStyleLbl="node1" presStyleIdx="0" presStyleCnt="1" custLinFactNeighborX="-3248" custLinFactNeighborY="-48720">
        <dgm:presLayoutVars>
          <dgm:chMax val="0"/>
          <dgm:bulletEnabled val="1"/>
        </dgm:presLayoutVars>
      </dgm:prSet>
      <dgm:spPr/>
    </dgm:pt>
  </dgm:ptLst>
  <dgm:cxnLst>
    <dgm:cxn modelId="{C7295694-48C0-4FD1-97BE-CEB728E39399}" type="presOf" srcId="{B96F878B-E6B8-4E9E-8609-0B439E4DEA19}" destId="{D17A8894-A1E9-4E8B-8DE5-F538ADA239E0}" srcOrd="0" destOrd="0" presId="urn:microsoft.com/office/officeart/2005/8/layout/vList2"/>
    <dgm:cxn modelId="{E8F3B5B7-E745-4644-B36A-D8398CC5CA27}" type="presOf" srcId="{A24E8AB9-C820-45F1-934E-CA3F3A9576DC}" destId="{400DD75B-1212-47F8-B5BE-B2C769EE91C7}" srcOrd="0" destOrd="0" presId="urn:microsoft.com/office/officeart/2005/8/layout/vList2"/>
    <dgm:cxn modelId="{920818CA-6916-4E97-BDB5-DEBDA9969AAB}" srcId="{B96F878B-E6B8-4E9E-8609-0B439E4DEA19}" destId="{A24E8AB9-C820-45F1-934E-CA3F3A9576DC}" srcOrd="0" destOrd="0" parTransId="{46258F82-BE13-46A8-9269-47E06C8BCF97}" sibTransId="{10BBB48A-6BF3-4929-AD39-3EEDEE3A7F97}"/>
    <dgm:cxn modelId="{369A147B-07ED-415E-9F06-F21986072491}" type="presParOf" srcId="{D17A8894-A1E9-4E8B-8DE5-F538ADA239E0}" destId="{400DD75B-1212-47F8-B5BE-B2C769EE91C7}" srcOrd="0" destOrd="0" presId="urn:microsoft.com/office/officeart/2005/8/layout/vList2"/>
  </dgm:cxnLst>
  <dgm:bg/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5D96B2C-4931-4733-94A0-5F0EF1EE8714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629CF0A6-7D97-4120-95BD-48F43BE4DA89}">
      <dgm:prSet/>
      <dgm:spPr/>
      <dgm:t>
        <a:bodyPr/>
        <a:lstStyle/>
        <a:p>
          <a:pPr rtl="0" latinLnBrk="1"/>
          <a:r>
            <a:rPr lang="ko-KR"/>
            <a:t>독일제</a:t>
          </a:r>
          <a:r>
            <a:rPr lang="en-US"/>
            <a:t>2</a:t>
          </a:r>
          <a:r>
            <a:rPr lang="ko-KR"/>
            <a:t>제국 해체</a:t>
          </a:r>
          <a:r>
            <a:rPr lang="en-US"/>
            <a:t>: </a:t>
          </a:r>
          <a:r>
            <a:rPr lang="ko-KR">
              <a:hlinkClick xmlns:r="http://schemas.openxmlformats.org/officeDocument/2006/relationships" r:id="rId1"/>
            </a:rPr>
            <a:t>베르사유 조약</a:t>
          </a:r>
          <a:r>
            <a:rPr lang="en-US"/>
            <a:t>, </a:t>
          </a:r>
          <a:endParaRPr lang="ko-KR"/>
        </a:p>
      </dgm:t>
    </dgm:pt>
    <dgm:pt modelId="{0788B596-8B53-4F4F-92C3-13BBFFCADD19}" type="parTrans" cxnId="{43DC8CB2-3646-4F0C-869E-0F2B3ABC214C}">
      <dgm:prSet/>
      <dgm:spPr/>
      <dgm:t>
        <a:bodyPr/>
        <a:lstStyle/>
        <a:p>
          <a:pPr latinLnBrk="1"/>
          <a:endParaRPr lang="ko-KR" altLang="en-US"/>
        </a:p>
      </dgm:t>
    </dgm:pt>
    <dgm:pt modelId="{4E4B9912-5050-4A2E-AB99-0FF15BFA6C6C}" type="sibTrans" cxnId="{43DC8CB2-3646-4F0C-869E-0F2B3ABC214C}">
      <dgm:prSet/>
      <dgm:spPr/>
      <dgm:t>
        <a:bodyPr/>
        <a:lstStyle/>
        <a:p>
          <a:pPr latinLnBrk="1"/>
          <a:endParaRPr lang="ko-KR" altLang="en-US"/>
        </a:p>
      </dgm:t>
    </dgm:pt>
    <dgm:pt modelId="{D4B7C13A-93D7-4834-98FC-01BFE681BF4F}">
      <dgm:prSet/>
      <dgm:spPr/>
      <dgm:t>
        <a:bodyPr/>
        <a:lstStyle/>
        <a:p>
          <a:pPr rtl="0" latinLnBrk="1"/>
          <a:r>
            <a:rPr lang="ko-KR" dirty="0"/>
            <a:t>오스트리아</a:t>
          </a:r>
          <a:r>
            <a:rPr lang="en-US" dirty="0"/>
            <a:t>-</a:t>
          </a:r>
          <a:r>
            <a:rPr lang="ko-KR" dirty="0"/>
            <a:t>헝가리 제국 해체</a:t>
          </a:r>
        </a:p>
      </dgm:t>
    </dgm:pt>
    <dgm:pt modelId="{DF114055-9CB5-4911-9CE3-7C1401483F7C}" type="parTrans" cxnId="{84E4615F-4A06-4C49-A230-6E80F6E4F739}">
      <dgm:prSet/>
      <dgm:spPr/>
      <dgm:t>
        <a:bodyPr/>
        <a:lstStyle/>
        <a:p>
          <a:pPr latinLnBrk="1"/>
          <a:endParaRPr lang="ko-KR" altLang="en-US"/>
        </a:p>
      </dgm:t>
    </dgm:pt>
    <dgm:pt modelId="{ED94D97A-D248-4A56-B0F2-A4043B13E83D}" type="sibTrans" cxnId="{84E4615F-4A06-4C49-A230-6E80F6E4F739}">
      <dgm:prSet/>
      <dgm:spPr/>
      <dgm:t>
        <a:bodyPr/>
        <a:lstStyle/>
        <a:p>
          <a:pPr latinLnBrk="1"/>
          <a:endParaRPr lang="ko-KR" altLang="en-US"/>
        </a:p>
      </dgm:t>
    </dgm:pt>
    <dgm:pt modelId="{38071970-47A2-4474-A238-F8A7445EBDAA}">
      <dgm:prSet/>
      <dgm:spPr/>
      <dgm:t>
        <a:bodyPr/>
        <a:lstStyle/>
        <a:p>
          <a:pPr rtl="0" latinLnBrk="1"/>
          <a:r>
            <a:rPr lang="ko-KR" dirty="0"/>
            <a:t>오스만 제국 해체</a:t>
          </a:r>
        </a:p>
      </dgm:t>
    </dgm:pt>
    <dgm:pt modelId="{009D27FA-3A09-41B8-B503-DE84FE8BA9E7}" type="parTrans" cxnId="{3B2A2E98-ED26-424F-B919-2133C978A30D}">
      <dgm:prSet/>
      <dgm:spPr/>
      <dgm:t>
        <a:bodyPr/>
        <a:lstStyle/>
        <a:p>
          <a:pPr latinLnBrk="1"/>
          <a:endParaRPr lang="ko-KR" altLang="en-US"/>
        </a:p>
      </dgm:t>
    </dgm:pt>
    <dgm:pt modelId="{1FEAB17D-017E-47AB-9233-F7F016DF8707}" type="sibTrans" cxnId="{3B2A2E98-ED26-424F-B919-2133C978A30D}">
      <dgm:prSet/>
      <dgm:spPr/>
      <dgm:t>
        <a:bodyPr/>
        <a:lstStyle/>
        <a:p>
          <a:pPr latinLnBrk="1"/>
          <a:endParaRPr lang="ko-KR" altLang="en-US"/>
        </a:p>
      </dgm:t>
    </dgm:pt>
    <dgm:pt modelId="{D38E0581-B599-4D3D-9414-3E913DD99965}" type="pres">
      <dgm:prSet presAssocID="{65D96B2C-4931-4733-94A0-5F0EF1EE8714}" presName="linear" presStyleCnt="0">
        <dgm:presLayoutVars>
          <dgm:animLvl val="lvl"/>
          <dgm:resizeHandles val="exact"/>
        </dgm:presLayoutVars>
      </dgm:prSet>
      <dgm:spPr/>
    </dgm:pt>
    <dgm:pt modelId="{EAF968E8-C77D-4017-8F1D-9EF4A4F9A718}" type="pres">
      <dgm:prSet presAssocID="{629CF0A6-7D97-4120-95BD-48F43BE4DA8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0230C71-19A1-4794-86DE-0D7F3CE91CEF}" type="pres">
      <dgm:prSet presAssocID="{4E4B9912-5050-4A2E-AB99-0FF15BFA6C6C}" presName="spacer" presStyleCnt="0"/>
      <dgm:spPr/>
    </dgm:pt>
    <dgm:pt modelId="{519E148E-1C53-43F5-BBCA-FDDD80F76F17}" type="pres">
      <dgm:prSet presAssocID="{D4B7C13A-93D7-4834-98FC-01BFE681BF4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B97878F-2673-4112-AF61-0BAE992F438C}" type="pres">
      <dgm:prSet presAssocID="{ED94D97A-D248-4A56-B0F2-A4043B13E83D}" presName="spacer" presStyleCnt="0"/>
      <dgm:spPr/>
    </dgm:pt>
    <dgm:pt modelId="{FB91317D-F6D0-4BE9-B28E-0641D69B8970}" type="pres">
      <dgm:prSet presAssocID="{38071970-47A2-4474-A238-F8A7445EBDA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4E4615F-4A06-4C49-A230-6E80F6E4F739}" srcId="{65D96B2C-4931-4733-94A0-5F0EF1EE8714}" destId="{D4B7C13A-93D7-4834-98FC-01BFE681BF4F}" srcOrd="1" destOrd="0" parTransId="{DF114055-9CB5-4911-9CE3-7C1401483F7C}" sibTransId="{ED94D97A-D248-4A56-B0F2-A4043B13E83D}"/>
    <dgm:cxn modelId="{1B7C967D-F0AC-475E-BACD-B8C1EE8897F1}" type="presOf" srcId="{629CF0A6-7D97-4120-95BD-48F43BE4DA89}" destId="{EAF968E8-C77D-4017-8F1D-9EF4A4F9A718}" srcOrd="0" destOrd="0" presId="urn:microsoft.com/office/officeart/2005/8/layout/vList2"/>
    <dgm:cxn modelId="{3B2A2E98-ED26-424F-B919-2133C978A30D}" srcId="{65D96B2C-4931-4733-94A0-5F0EF1EE8714}" destId="{38071970-47A2-4474-A238-F8A7445EBDAA}" srcOrd="2" destOrd="0" parTransId="{009D27FA-3A09-41B8-B503-DE84FE8BA9E7}" sibTransId="{1FEAB17D-017E-47AB-9233-F7F016DF8707}"/>
    <dgm:cxn modelId="{43DC8CB2-3646-4F0C-869E-0F2B3ABC214C}" srcId="{65D96B2C-4931-4733-94A0-5F0EF1EE8714}" destId="{629CF0A6-7D97-4120-95BD-48F43BE4DA89}" srcOrd="0" destOrd="0" parTransId="{0788B596-8B53-4F4F-92C3-13BBFFCADD19}" sibTransId="{4E4B9912-5050-4A2E-AB99-0FF15BFA6C6C}"/>
    <dgm:cxn modelId="{E5587EBE-3D50-43E9-8A10-B3026B7D9D75}" type="presOf" srcId="{65D96B2C-4931-4733-94A0-5F0EF1EE8714}" destId="{D38E0581-B599-4D3D-9414-3E913DD99965}" srcOrd="0" destOrd="0" presId="urn:microsoft.com/office/officeart/2005/8/layout/vList2"/>
    <dgm:cxn modelId="{ED7E48E6-87B4-4C83-8132-C9E33E259841}" type="presOf" srcId="{D4B7C13A-93D7-4834-98FC-01BFE681BF4F}" destId="{519E148E-1C53-43F5-BBCA-FDDD80F76F17}" srcOrd="0" destOrd="0" presId="urn:microsoft.com/office/officeart/2005/8/layout/vList2"/>
    <dgm:cxn modelId="{98B5BFED-7331-4300-8158-FF55D2DA0505}" type="presOf" srcId="{38071970-47A2-4474-A238-F8A7445EBDAA}" destId="{FB91317D-F6D0-4BE9-B28E-0641D69B8970}" srcOrd="0" destOrd="0" presId="urn:microsoft.com/office/officeart/2005/8/layout/vList2"/>
    <dgm:cxn modelId="{9C1FD8A8-4283-4ABF-A264-B9034C9514D2}" type="presParOf" srcId="{D38E0581-B599-4D3D-9414-3E913DD99965}" destId="{EAF968E8-C77D-4017-8F1D-9EF4A4F9A718}" srcOrd="0" destOrd="0" presId="urn:microsoft.com/office/officeart/2005/8/layout/vList2"/>
    <dgm:cxn modelId="{ABF86D2D-3D6D-44DF-96E3-D2747C453E09}" type="presParOf" srcId="{D38E0581-B599-4D3D-9414-3E913DD99965}" destId="{30230C71-19A1-4794-86DE-0D7F3CE91CEF}" srcOrd="1" destOrd="0" presId="urn:microsoft.com/office/officeart/2005/8/layout/vList2"/>
    <dgm:cxn modelId="{B9E43DB0-942F-4944-AB99-417B758B6F5F}" type="presParOf" srcId="{D38E0581-B599-4D3D-9414-3E913DD99965}" destId="{519E148E-1C53-43F5-BBCA-FDDD80F76F17}" srcOrd="2" destOrd="0" presId="urn:microsoft.com/office/officeart/2005/8/layout/vList2"/>
    <dgm:cxn modelId="{FF96FD1F-4212-41D9-8988-0E46D07FD30C}" type="presParOf" srcId="{D38E0581-B599-4D3D-9414-3E913DD99965}" destId="{6B97878F-2673-4112-AF61-0BAE992F438C}" srcOrd="3" destOrd="0" presId="urn:microsoft.com/office/officeart/2005/8/layout/vList2"/>
    <dgm:cxn modelId="{8B12CA57-5661-4836-9706-433423C36B77}" type="presParOf" srcId="{D38E0581-B599-4D3D-9414-3E913DD99965}" destId="{FB91317D-F6D0-4BE9-B28E-0641D69B897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37EA4BA-5890-41B8-8A85-216BA3C6AA52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B669BA49-0C88-46B3-A83C-93BB99C76494}">
      <dgm:prSet/>
      <dgm:spPr/>
      <dgm:t>
        <a:bodyPr/>
        <a:lstStyle/>
        <a:p>
          <a:pPr rtl="0" latinLnBrk="1"/>
          <a:r>
            <a:rPr lang="en-US" dirty="0"/>
            <a:t>20</a:t>
          </a:r>
          <a:r>
            <a:rPr lang="ko-KR" dirty="0"/>
            <a:t>세기의 소용돌이 속으로</a:t>
          </a:r>
        </a:p>
      </dgm:t>
    </dgm:pt>
    <dgm:pt modelId="{7D17EDF5-4C94-46F9-B79B-71822FCD7827}" type="parTrans" cxnId="{5C67493F-4BC1-4964-9991-A0500DA6A3E8}">
      <dgm:prSet/>
      <dgm:spPr/>
      <dgm:t>
        <a:bodyPr/>
        <a:lstStyle/>
        <a:p>
          <a:pPr latinLnBrk="1"/>
          <a:endParaRPr lang="ko-KR" altLang="en-US"/>
        </a:p>
      </dgm:t>
    </dgm:pt>
    <dgm:pt modelId="{C0AD2FC7-EB85-4DD4-AB43-2F2777A808F7}" type="sibTrans" cxnId="{5C67493F-4BC1-4964-9991-A0500DA6A3E8}">
      <dgm:prSet/>
      <dgm:spPr/>
      <dgm:t>
        <a:bodyPr/>
        <a:lstStyle/>
        <a:p>
          <a:pPr latinLnBrk="1"/>
          <a:endParaRPr lang="ko-KR" altLang="en-US"/>
        </a:p>
      </dgm:t>
    </dgm:pt>
    <dgm:pt modelId="{9EFF22BD-9FB7-4981-8B30-F2F468FA5DCD}" type="pres">
      <dgm:prSet presAssocID="{137EA4BA-5890-41B8-8A85-216BA3C6AA5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9E5B924-D9FB-47F9-917C-2B1FD8F24E41}" type="pres">
      <dgm:prSet presAssocID="{B669BA49-0C88-46B3-A83C-93BB99C76494}" presName="root" presStyleCnt="0"/>
      <dgm:spPr/>
    </dgm:pt>
    <dgm:pt modelId="{6DE6214E-C3F8-4CE1-9EC2-B7775629D93B}" type="pres">
      <dgm:prSet presAssocID="{B669BA49-0C88-46B3-A83C-93BB99C76494}" presName="rootComposite" presStyleCnt="0"/>
      <dgm:spPr/>
    </dgm:pt>
    <dgm:pt modelId="{B96968C1-57CF-4B27-9B8D-DCC7E6A4BCAE}" type="pres">
      <dgm:prSet presAssocID="{B669BA49-0C88-46B3-A83C-93BB99C76494}" presName="rootText" presStyleLbl="node1" presStyleIdx="0" presStyleCnt="1" custScaleX="138753"/>
      <dgm:spPr/>
    </dgm:pt>
    <dgm:pt modelId="{DBB7080F-5820-497E-A02A-EA615E8C3CAE}" type="pres">
      <dgm:prSet presAssocID="{B669BA49-0C88-46B3-A83C-93BB99C76494}" presName="rootConnector" presStyleLbl="node1" presStyleIdx="0" presStyleCnt="1"/>
      <dgm:spPr/>
    </dgm:pt>
    <dgm:pt modelId="{97F441B0-3C3B-4EFA-9393-649CB25A1055}" type="pres">
      <dgm:prSet presAssocID="{B669BA49-0C88-46B3-A83C-93BB99C76494}" presName="childShape" presStyleCnt="0"/>
      <dgm:spPr/>
    </dgm:pt>
  </dgm:ptLst>
  <dgm:cxnLst>
    <dgm:cxn modelId="{5C67493F-4BC1-4964-9991-A0500DA6A3E8}" srcId="{137EA4BA-5890-41B8-8A85-216BA3C6AA52}" destId="{B669BA49-0C88-46B3-A83C-93BB99C76494}" srcOrd="0" destOrd="0" parTransId="{7D17EDF5-4C94-46F9-B79B-71822FCD7827}" sibTransId="{C0AD2FC7-EB85-4DD4-AB43-2F2777A808F7}"/>
    <dgm:cxn modelId="{1D8A31B7-2B00-4BEF-9B32-575EDFDA9C5E}" type="presOf" srcId="{B669BA49-0C88-46B3-A83C-93BB99C76494}" destId="{DBB7080F-5820-497E-A02A-EA615E8C3CAE}" srcOrd="1" destOrd="0" presId="urn:microsoft.com/office/officeart/2005/8/layout/hierarchy3"/>
    <dgm:cxn modelId="{CDC39BC4-6A49-49BA-810E-194DCFCDBDD3}" type="presOf" srcId="{B669BA49-0C88-46B3-A83C-93BB99C76494}" destId="{B96968C1-57CF-4B27-9B8D-DCC7E6A4BCAE}" srcOrd="0" destOrd="0" presId="urn:microsoft.com/office/officeart/2005/8/layout/hierarchy3"/>
    <dgm:cxn modelId="{448F2AF1-7F27-45B9-A3F7-405B71A79C8A}" type="presOf" srcId="{137EA4BA-5890-41B8-8A85-216BA3C6AA52}" destId="{9EFF22BD-9FB7-4981-8B30-F2F468FA5DCD}" srcOrd="0" destOrd="0" presId="urn:microsoft.com/office/officeart/2005/8/layout/hierarchy3"/>
    <dgm:cxn modelId="{9AEE4683-A6AA-4750-924B-ECC4CDF6AFBB}" type="presParOf" srcId="{9EFF22BD-9FB7-4981-8B30-F2F468FA5DCD}" destId="{B9E5B924-D9FB-47F9-917C-2B1FD8F24E41}" srcOrd="0" destOrd="0" presId="urn:microsoft.com/office/officeart/2005/8/layout/hierarchy3"/>
    <dgm:cxn modelId="{E11FE697-F6F3-401A-A2FB-64677A025908}" type="presParOf" srcId="{B9E5B924-D9FB-47F9-917C-2B1FD8F24E41}" destId="{6DE6214E-C3F8-4CE1-9EC2-B7775629D93B}" srcOrd="0" destOrd="0" presId="urn:microsoft.com/office/officeart/2005/8/layout/hierarchy3"/>
    <dgm:cxn modelId="{C2BDE4BB-CDD5-4E37-B727-AACC7ACE035B}" type="presParOf" srcId="{6DE6214E-C3F8-4CE1-9EC2-B7775629D93B}" destId="{B96968C1-57CF-4B27-9B8D-DCC7E6A4BCAE}" srcOrd="0" destOrd="0" presId="urn:microsoft.com/office/officeart/2005/8/layout/hierarchy3"/>
    <dgm:cxn modelId="{AF3FE9DD-8A67-46B2-99A5-4FADC2E0DA8F}" type="presParOf" srcId="{6DE6214E-C3F8-4CE1-9EC2-B7775629D93B}" destId="{DBB7080F-5820-497E-A02A-EA615E8C3CAE}" srcOrd="1" destOrd="0" presId="urn:microsoft.com/office/officeart/2005/8/layout/hierarchy3"/>
    <dgm:cxn modelId="{4DB713A4-7CCD-4CA5-A4A8-0C8AFE904D3C}" type="presParOf" srcId="{B9E5B924-D9FB-47F9-917C-2B1FD8F24E41}" destId="{97F441B0-3C3B-4EFA-9393-649CB25A105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825CEFF-5C99-45A7-8F5A-DD65958D6055}" type="doc">
      <dgm:prSet loTypeId="urn:microsoft.com/office/officeart/2005/8/layout/orgChart1" loCatId="hierarchy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pPr latinLnBrk="1"/>
          <a:endParaRPr lang="ko-KR" altLang="en-US"/>
        </a:p>
      </dgm:t>
    </dgm:pt>
    <dgm:pt modelId="{FEE26F7F-FAAB-4495-831D-0CACA1F2B8D5}">
      <dgm:prSet/>
      <dgm:spPr/>
      <dgm:t>
        <a:bodyPr/>
        <a:lstStyle/>
        <a:p>
          <a:pPr rtl="0" latinLnBrk="1"/>
          <a:r>
            <a:rPr lang="ko-KR" dirty="0"/>
            <a:t>소수 민족 독립</a:t>
          </a:r>
        </a:p>
      </dgm:t>
    </dgm:pt>
    <dgm:pt modelId="{2D3F067B-5680-4E08-8DAF-C0E00E9DACD4}" type="parTrans" cxnId="{3DD885F2-56D1-4EFA-9854-9EFF5BBAD92D}">
      <dgm:prSet/>
      <dgm:spPr/>
      <dgm:t>
        <a:bodyPr/>
        <a:lstStyle/>
        <a:p>
          <a:pPr latinLnBrk="1"/>
          <a:endParaRPr lang="ko-KR" altLang="en-US"/>
        </a:p>
      </dgm:t>
    </dgm:pt>
    <dgm:pt modelId="{17331BCC-3E98-4443-9446-957460C47A6D}" type="sibTrans" cxnId="{3DD885F2-56D1-4EFA-9854-9EFF5BBAD92D}">
      <dgm:prSet/>
      <dgm:spPr/>
      <dgm:t>
        <a:bodyPr/>
        <a:lstStyle/>
        <a:p>
          <a:pPr latinLnBrk="1"/>
          <a:endParaRPr lang="ko-KR" altLang="en-US"/>
        </a:p>
      </dgm:t>
    </dgm:pt>
    <dgm:pt modelId="{B3FDBB2D-2E4C-4D96-B663-83E3C411D8BA}">
      <dgm:prSet/>
      <dgm:spPr/>
      <dgm:t>
        <a:bodyPr/>
        <a:lstStyle/>
        <a:p>
          <a:pPr rtl="0" latinLnBrk="1"/>
          <a:r>
            <a:rPr lang="ko-KR" dirty="0"/>
            <a:t>제</a:t>
          </a:r>
          <a:r>
            <a:rPr lang="en-US" dirty="0"/>
            <a:t>2</a:t>
          </a:r>
          <a:r>
            <a:rPr lang="ko-KR" dirty="0"/>
            <a:t>차 대전</a:t>
          </a:r>
        </a:p>
      </dgm:t>
    </dgm:pt>
    <dgm:pt modelId="{54876822-9974-4C4C-BC7F-DCB93333F6B8}" type="parTrans" cxnId="{F6BDFA6B-8598-45F3-AAAE-B63F393AC839}">
      <dgm:prSet/>
      <dgm:spPr/>
      <dgm:t>
        <a:bodyPr/>
        <a:lstStyle/>
        <a:p>
          <a:pPr latinLnBrk="1"/>
          <a:endParaRPr lang="ko-KR" altLang="en-US"/>
        </a:p>
      </dgm:t>
    </dgm:pt>
    <dgm:pt modelId="{8766DDBC-A8F0-4E84-8B09-DE697C530766}" type="sibTrans" cxnId="{F6BDFA6B-8598-45F3-AAAE-B63F393AC839}">
      <dgm:prSet/>
      <dgm:spPr/>
      <dgm:t>
        <a:bodyPr/>
        <a:lstStyle/>
        <a:p>
          <a:pPr latinLnBrk="1"/>
          <a:endParaRPr lang="ko-KR" altLang="en-US"/>
        </a:p>
      </dgm:t>
    </dgm:pt>
    <dgm:pt modelId="{28A6D7CA-58B3-44FF-B09F-017E49021C07}">
      <dgm:prSet/>
      <dgm:spPr/>
      <dgm:t>
        <a:bodyPr/>
        <a:lstStyle/>
        <a:p>
          <a:pPr rtl="0" latinLnBrk="1"/>
          <a:r>
            <a:rPr lang="ko-KR"/>
            <a:t>중동의 파편화</a:t>
          </a:r>
          <a:r>
            <a:rPr lang="en-US"/>
            <a:t>..</a:t>
          </a:r>
          <a:r>
            <a:rPr lang="ko-KR"/>
            <a:t>이스라엘 건국</a:t>
          </a:r>
        </a:p>
      </dgm:t>
    </dgm:pt>
    <dgm:pt modelId="{E6998083-84BE-4DB2-89A1-DE710C8C22E8}" type="parTrans" cxnId="{58B012D0-3311-484A-A4D4-0A9E4771468E}">
      <dgm:prSet/>
      <dgm:spPr/>
      <dgm:t>
        <a:bodyPr/>
        <a:lstStyle/>
        <a:p>
          <a:pPr latinLnBrk="1"/>
          <a:endParaRPr lang="ko-KR" altLang="en-US"/>
        </a:p>
      </dgm:t>
    </dgm:pt>
    <dgm:pt modelId="{53A20063-A03D-4C92-8CFC-21F9F0B1BE34}" type="sibTrans" cxnId="{58B012D0-3311-484A-A4D4-0A9E4771468E}">
      <dgm:prSet/>
      <dgm:spPr/>
      <dgm:t>
        <a:bodyPr/>
        <a:lstStyle/>
        <a:p>
          <a:pPr latinLnBrk="1"/>
          <a:endParaRPr lang="ko-KR" altLang="en-US"/>
        </a:p>
      </dgm:t>
    </dgm:pt>
    <dgm:pt modelId="{67866F87-123A-446D-BC6D-615E2BD7BA55}" type="pres">
      <dgm:prSet presAssocID="{E825CEFF-5C99-45A7-8F5A-DD65958D605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6BA1D76-0D11-4444-AA71-D6FD481C1DF5}" type="pres">
      <dgm:prSet presAssocID="{FEE26F7F-FAAB-4495-831D-0CACA1F2B8D5}" presName="hierRoot1" presStyleCnt="0">
        <dgm:presLayoutVars>
          <dgm:hierBranch val="init"/>
        </dgm:presLayoutVars>
      </dgm:prSet>
      <dgm:spPr/>
    </dgm:pt>
    <dgm:pt modelId="{F8424794-15E9-4926-9454-F3C351BB930F}" type="pres">
      <dgm:prSet presAssocID="{FEE26F7F-FAAB-4495-831D-0CACA1F2B8D5}" presName="rootComposite1" presStyleCnt="0"/>
      <dgm:spPr/>
    </dgm:pt>
    <dgm:pt modelId="{9B848D0A-CF84-4FCB-9937-C33AF9E5F828}" type="pres">
      <dgm:prSet presAssocID="{FEE26F7F-FAAB-4495-831D-0CACA1F2B8D5}" presName="rootText1" presStyleLbl="node0" presStyleIdx="0" presStyleCnt="3">
        <dgm:presLayoutVars>
          <dgm:chPref val="3"/>
        </dgm:presLayoutVars>
      </dgm:prSet>
      <dgm:spPr/>
    </dgm:pt>
    <dgm:pt modelId="{57A02EC0-1A68-4B0B-8EBC-4A02593FDE57}" type="pres">
      <dgm:prSet presAssocID="{FEE26F7F-FAAB-4495-831D-0CACA1F2B8D5}" presName="rootConnector1" presStyleLbl="node1" presStyleIdx="0" presStyleCnt="0"/>
      <dgm:spPr/>
    </dgm:pt>
    <dgm:pt modelId="{02B1A128-D9EE-4373-9554-E8028A19533C}" type="pres">
      <dgm:prSet presAssocID="{FEE26F7F-FAAB-4495-831D-0CACA1F2B8D5}" presName="hierChild2" presStyleCnt="0"/>
      <dgm:spPr/>
    </dgm:pt>
    <dgm:pt modelId="{70065654-0428-440D-A123-EE56E9D934E6}" type="pres">
      <dgm:prSet presAssocID="{FEE26F7F-FAAB-4495-831D-0CACA1F2B8D5}" presName="hierChild3" presStyleCnt="0"/>
      <dgm:spPr/>
    </dgm:pt>
    <dgm:pt modelId="{D8D83AF7-2B91-4248-987F-DF65D884FA1A}" type="pres">
      <dgm:prSet presAssocID="{B3FDBB2D-2E4C-4D96-B663-83E3C411D8BA}" presName="hierRoot1" presStyleCnt="0">
        <dgm:presLayoutVars>
          <dgm:hierBranch val="init"/>
        </dgm:presLayoutVars>
      </dgm:prSet>
      <dgm:spPr/>
    </dgm:pt>
    <dgm:pt modelId="{FA0206BB-30BA-4705-9EEF-9731DD2B7A82}" type="pres">
      <dgm:prSet presAssocID="{B3FDBB2D-2E4C-4D96-B663-83E3C411D8BA}" presName="rootComposite1" presStyleCnt="0"/>
      <dgm:spPr/>
    </dgm:pt>
    <dgm:pt modelId="{575B84EC-FC4E-42BB-9BE5-AE9E0A84E1BA}" type="pres">
      <dgm:prSet presAssocID="{B3FDBB2D-2E4C-4D96-B663-83E3C411D8BA}" presName="rootText1" presStyleLbl="node0" presStyleIdx="1" presStyleCnt="3">
        <dgm:presLayoutVars>
          <dgm:chPref val="3"/>
        </dgm:presLayoutVars>
      </dgm:prSet>
      <dgm:spPr/>
    </dgm:pt>
    <dgm:pt modelId="{FCDF02BD-C396-496B-90F9-B54BD5350FBF}" type="pres">
      <dgm:prSet presAssocID="{B3FDBB2D-2E4C-4D96-B663-83E3C411D8BA}" presName="rootConnector1" presStyleLbl="node1" presStyleIdx="0" presStyleCnt="0"/>
      <dgm:spPr/>
    </dgm:pt>
    <dgm:pt modelId="{C179F1A2-2B93-409C-8F4A-DDE033600896}" type="pres">
      <dgm:prSet presAssocID="{B3FDBB2D-2E4C-4D96-B663-83E3C411D8BA}" presName="hierChild2" presStyleCnt="0"/>
      <dgm:spPr/>
    </dgm:pt>
    <dgm:pt modelId="{6C150229-21E0-459C-80E0-258434E1B386}" type="pres">
      <dgm:prSet presAssocID="{B3FDBB2D-2E4C-4D96-B663-83E3C411D8BA}" presName="hierChild3" presStyleCnt="0"/>
      <dgm:spPr/>
    </dgm:pt>
    <dgm:pt modelId="{B9881DCD-28B5-47CF-8FBB-7CB06229923B}" type="pres">
      <dgm:prSet presAssocID="{28A6D7CA-58B3-44FF-B09F-017E49021C07}" presName="hierRoot1" presStyleCnt="0">
        <dgm:presLayoutVars>
          <dgm:hierBranch val="init"/>
        </dgm:presLayoutVars>
      </dgm:prSet>
      <dgm:spPr/>
    </dgm:pt>
    <dgm:pt modelId="{494C6F65-DABF-4A66-91E9-DDC93CC2CE0D}" type="pres">
      <dgm:prSet presAssocID="{28A6D7CA-58B3-44FF-B09F-017E49021C07}" presName="rootComposite1" presStyleCnt="0"/>
      <dgm:spPr/>
    </dgm:pt>
    <dgm:pt modelId="{8CAD964F-CD99-4B45-8FA8-768252F8B220}" type="pres">
      <dgm:prSet presAssocID="{28A6D7CA-58B3-44FF-B09F-017E49021C07}" presName="rootText1" presStyleLbl="node0" presStyleIdx="2" presStyleCnt="3">
        <dgm:presLayoutVars>
          <dgm:chPref val="3"/>
        </dgm:presLayoutVars>
      </dgm:prSet>
      <dgm:spPr/>
    </dgm:pt>
    <dgm:pt modelId="{5A495774-C6B2-4501-B2A2-3416EB3B85CA}" type="pres">
      <dgm:prSet presAssocID="{28A6D7CA-58B3-44FF-B09F-017E49021C07}" presName="rootConnector1" presStyleLbl="node1" presStyleIdx="0" presStyleCnt="0"/>
      <dgm:spPr/>
    </dgm:pt>
    <dgm:pt modelId="{5BFE15EC-35AD-4708-8AE0-0B69A4776FE5}" type="pres">
      <dgm:prSet presAssocID="{28A6D7CA-58B3-44FF-B09F-017E49021C07}" presName="hierChild2" presStyleCnt="0"/>
      <dgm:spPr/>
    </dgm:pt>
    <dgm:pt modelId="{CF8B99DC-37B0-472F-94D1-FEA60D8962B6}" type="pres">
      <dgm:prSet presAssocID="{28A6D7CA-58B3-44FF-B09F-017E49021C07}" presName="hierChild3" presStyleCnt="0"/>
      <dgm:spPr/>
    </dgm:pt>
  </dgm:ptLst>
  <dgm:cxnLst>
    <dgm:cxn modelId="{9A76C015-38AF-48F9-9A4C-ACD30A7782C0}" type="presOf" srcId="{FEE26F7F-FAAB-4495-831D-0CACA1F2B8D5}" destId="{9B848D0A-CF84-4FCB-9937-C33AF9E5F828}" srcOrd="0" destOrd="0" presId="urn:microsoft.com/office/officeart/2005/8/layout/orgChart1"/>
    <dgm:cxn modelId="{AB80D524-A858-4466-8B2C-419F1B1E6620}" type="presOf" srcId="{E825CEFF-5C99-45A7-8F5A-DD65958D6055}" destId="{67866F87-123A-446D-BC6D-615E2BD7BA55}" srcOrd="0" destOrd="0" presId="urn:microsoft.com/office/officeart/2005/8/layout/orgChart1"/>
    <dgm:cxn modelId="{F6BDFA6B-8598-45F3-AAAE-B63F393AC839}" srcId="{E825CEFF-5C99-45A7-8F5A-DD65958D6055}" destId="{B3FDBB2D-2E4C-4D96-B663-83E3C411D8BA}" srcOrd="1" destOrd="0" parTransId="{54876822-9974-4C4C-BC7F-DCB93333F6B8}" sibTransId="{8766DDBC-A8F0-4E84-8B09-DE697C530766}"/>
    <dgm:cxn modelId="{6FBCFC51-3F2F-4CC9-ABED-C30B108C3EC4}" type="presOf" srcId="{28A6D7CA-58B3-44FF-B09F-017E49021C07}" destId="{5A495774-C6B2-4501-B2A2-3416EB3B85CA}" srcOrd="1" destOrd="0" presId="urn:microsoft.com/office/officeart/2005/8/layout/orgChart1"/>
    <dgm:cxn modelId="{1193807F-A2CF-449A-9877-8B1640970007}" type="presOf" srcId="{B3FDBB2D-2E4C-4D96-B663-83E3C411D8BA}" destId="{FCDF02BD-C396-496B-90F9-B54BD5350FBF}" srcOrd="1" destOrd="0" presId="urn:microsoft.com/office/officeart/2005/8/layout/orgChart1"/>
    <dgm:cxn modelId="{06D49A84-265F-4641-8624-418AB45C696D}" type="presOf" srcId="{B3FDBB2D-2E4C-4D96-B663-83E3C411D8BA}" destId="{575B84EC-FC4E-42BB-9BE5-AE9E0A84E1BA}" srcOrd="0" destOrd="0" presId="urn:microsoft.com/office/officeart/2005/8/layout/orgChart1"/>
    <dgm:cxn modelId="{58B012D0-3311-484A-A4D4-0A9E4771468E}" srcId="{E825CEFF-5C99-45A7-8F5A-DD65958D6055}" destId="{28A6D7CA-58B3-44FF-B09F-017E49021C07}" srcOrd="2" destOrd="0" parTransId="{E6998083-84BE-4DB2-89A1-DE710C8C22E8}" sibTransId="{53A20063-A03D-4C92-8CFC-21F9F0B1BE34}"/>
    <dgm:cxn modelId="{7943CBED-6C65-4B78-AFB2-4BA797AF990D}" type="presOf" srcId="{28A6D7CA-58B3-44FF-B09F-017E49021C07}" destId="{8CAD964F-CD99-4B45-8FA8-768252F8B220}" srcOrd="0" destOrd="0" presId="urn:microsoft.com/office/officeart/2005/8/layout/orgChart1"/>
    <dgm:cxn modelId="{3DD885F2-56D1-4EFA-9854-9EFF5BBAD92D}" srcId="{E825CEFF-5C99-45A7-8F5A-DD65958D6055}" destId="{FEE26F7F-FAAB-4495-831D-0CACA1F2B8D5}" srcOrd="0" destOrd="0" parTransId="{2D3F067B-5680-4E08-8DAF-C0E00E9DACD4}" sibTransId="{17331BCC-3E98-4443-9446-957460C47A6D}"/>
    <dgm:cxn modelId="{BE624BF9-2804-4EA4-B4B3-68036BCA29AC}" type="presOf" srcId="{FEE26F7F-FAAB-4495-831D-0CACA1F2B8D5}" destId="{57A02EC0-1A68-4B0B-8EBC-4A02593FDE57}" srcOrd="1" destOrd="0" presId="urn:microsoft.com/office/officeart/2005/8/layout/orgChart1"/>
    <dgm:cxn modelId="{1AB12510-F989-4CAF-9D85-AA2F60D30621}" type="presParOf" srcId="{67866F87-123A-446D-BC6D-615E2BD7BA55}" destId="{46BA1D76-0D11-4444-AA71-D6FD481C1DF5}" srcOrd="0" destOrd="0" presId="urn:microsoft.com/office/officeart/2005/8/layout/orgChart1"/>
    <dgm:cxn modelId="{94295B53-6107-4626-8893-B66B9396EF9F}" type="presParOf" srcId="{46BA1D76-0D11-4444-AA71-D6FD481C1DF5}" destId="{F8424794-15E9-4926-9454-F3C351BB930F}" srcOrd="0" destOrd="0" presId="urn:microsoft.com/office/officeart/2005/8/layout/orgChart1"/>
    <dgm:cxn modelId="{7E025100-A778-412F-A203-B2AF329D789A}" type="presParOf" srcId="{F8424794-15E9-4926-9454-F3C351BB930F}" destId="{9B848D0A-CF84-4FCB-9937-C33AF9E5F828}" srcOrd="0" destOrd="0" presId="urn:microsoft.com/office/officeart/2005/8/layout/orgChart1"/>
    <dgm:cxn modelId="{00207F80-5A47-4DBE-B562-9A8DB9B1B577}" type="presParOf" srcId="{F8424794-15E9-4926-9454-F3C351BB930F}" destId="{57A02EC0-1A68-4B0B-8EBC-4A02593FDE57}" srcOrd="1" destOrd="0" presId="urn:microsoft.com/office/officeart/2005/8/layout/orgChart1"/>
    <dgm:cxn modelId="{F912A3F1-0325-44D7-A2EA-978E9393D041}" type="presParOf" srcId="{46BA1D76-0D11-4444-AA71-D6FD481C1DF5}" destId="{02B1A128-D9EE-4373-9554-E8028A19533C}" srcOrd="1" destOrd="0" presId="urn:microsoft.com/office/officeart/2005/8/layout/orgChart1"/>
    <dgm:cxn modelId="{50F9FB3C-C3FF-4355-9BBC-0A0AE6881959}" type="presParOf" srcId="{46BA1D76-0D11-4444-AA71-D6FD481C1DF5}" destId="{70065654-0428-440D-A123-EE56E9D934E6}" srcOrd="2" destOrd="0" presId="urn:microsoft.com/office/officeart/2005/8/layout/orgChart1"/>
    <dgm:cxn modelId="{4EA761E9-333B-4C96-8146-BDC6E3A9207C}" type="presParOf" srcId="{67866F87-123A-446D-BC6D-615E2BD7BA55}" destId="{D8D83AF7-2B91-4248-987F-DF65D884FA1A}" srcOrd="1" destOrd="0" presId="urn:microsoft.com/office/officeart/2005/8/layout/orgChart1"/>
    <dgm:cxn modelId="{FF902CF4-4CE4-4709-965D-2ECDA480C3E1}" type="presParOf" srcId="{D8D83AF7-2B91-4248-987F-DF65D884FA1A}" destId="{FA0206BB-30BA-4705-9EEF-9731DD2B7A82}" srcOrd="0" destOrd="0" presId="urn:microsoft.com/office/officeart/2005/8/layout/orgChart1"/>
    <dgm:cxn modelId="{DF3C4C7B-FE65-49F6-A372-7A725B262DFE}" type="presParOf" srcId="{FA0206BB-30BA-4705-9EEF-9731DD2B7A82}" destId="{575B84EC-FC4E-42BB-9BE5-AE9E0A84E1BA}" srcOrd="0" destOrd="0" presId="urn:microsoft.com/office/officeart/2005/8/layout/orgChart1"/>
    <dgm:cxn modelId="{39B567C8-71A8-41CA-81EC-EF91698FDCE3}" type="presParOf" srcId="{FA0206BB-30BA-4705-9EEF-9731DD2B7A82}" destId="{FCDF02BD-C396-496B-90F9-B54BD5350FBF}" srcOrd="1" destOrd="0" presId="urn:microsoft.com/office/officeart/2005/8/layout/orgChart1"/>
    <dgm:cxn modelId="{3190C90E-8488-48C6-A561-CB9AD17E5F5C}" type="presParOf" srcId="{D8D83AF7-2B91-4248-987F-DF65D884FA1A}" destId="{C179F1A2-2B93-409C-8F4A-DDE033600896}" srcOrd="1" destOrd="0" presId="urn:microsoft.com/office/officeart/2005/8/layout/orgChart1"/>
    <dgm:cxn modelId="{41D94346-EEA1-40B4-8F83-7FEC7F7A57F0}" type="presParOf" srcId="{D8D83AF7-2B91-4248-987F-DF65D884FA1A}" destId="{6C150229-21E0-459C-80E0-258434E1B386}" srcOrd="2" destOrd="0" presId="urn:microsoft.com/office/officeart/2005/8/layout/orgChart1"/>
    <dgm:cxn modelId="{33051922-4B6D-417A-AFDB-8F02CDD5F73F}" type="presParOf" srcId="{67866F87-123A-446D-BC6D-615E2BD7BA55}" destId="{B9881DCD-28B5-47CF-8FBB-7CB06229923B}" srcOrd="2" destOrd="0" presId="urn:microsoft.com/office/officeart/2005/8/layout/orgChart1"/>
    <dgm:cxn modelId="{E15A90CB-DE1C-4947-89D8-4B19DF5CE6FB}" type="presParOf" srcId="{B9881DCD-28B5-47CF-8FBB-7CB06229923B}" destId="{494C6F65-DABF-4A66-91E9-DDC93CC2CE0D}" srcOrd="0" destOrd="0" presId="urn:microsoft.com/office/officeart/2005/8/layout/orgChart1"/>
    <dgm:cxn modelId="{159CB4D2-B7B6-4D26-9B62-C2BF2F8E12BD}" type="presParOf" srcId="{494C6F65-DABF-4A66-91E9-DDC93CC2CE0D}" destId="{8CAD964F-CD99-4B45-8FA8-768252F8B220}" srcOrd="0" destOrd="0" presId="urn:microsoft.com/office/officeart/2005/8/layout/orgChart1"/>
    <dgm:cxn modelId="{8CC8FBE0-EE1E-4451-A0C3-76ED92D545FF}" type="presParOf" srcId="{494C6F65-DABF-4A66-91E9-DDC93CC2CE0D}" destId="{5A495774-C6B2-4501-B2A2-3416EB3B85CA}" srcOrd="1" destOrd="0" presId="urn:microsoft.com/office/officeart/2005/8/layout/orgChart1"/>
    <dgm:cxn modelId="{50EF5F47-05A9-44E9-9B76-9B745BF8CB71}" type="presParOf" srcId="{B9881DCD-28B5-47CF-8FBB-7CB06229923B}" destId="{5BFE15EC-35AD-4708-8AE0-0B69A4776FE5}" srcOrd="1" destOrd="0" presId="urn:microsoft.com/office/officeart/2005/8/layout/orgChart1"/>
    <dgm:cxn modelId="{6DA0EDF0-6337-407F-9D97-7C57DA864C55}" type="presParOf" srcId="{B9881DCD-28B5-47CF-8FBB-7CB06229923B}" destId="{CF8B99DC-37B0-472F-94D1-FEA60D8962B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009D33-3078-4B81-8DB4-CC79E3923D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FD725C6-057E-4D93-8382-C5FACC04D6CA}">
      <dgm:prSet/>
      <dgm:spPr/>
      <dgm:t>
        <a:bodyPr/>
        <a:lstStyle/>
        <a:p>
          <a:pPr rtl="0" latinLnBrk="1"/>
          <a:r>
            <a:rPr lang="ko-KR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제</a:t>
          </a:r>
          <a:r>
            <a:rPr lang="en-US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2</a:t>
          </a:r>
          <a:r>
            <a:rPr lang="ko-KR" altLang="en-US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부</a:t>
          </a:r>
          <a:r>
            <a:rPr lang="ko-KR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 역사의 교훈</a:t>
          </a:r>
        </a:p>
      </dgm:t>
    </dgm:pt>
    <dgm:pt modelId="{838169D6-411D-42A8-88D1-FC29CE5CC0D5}" type="parTrans" cxnId="{CCF90DFD-B006-4B2B-ABDF-15C48065F702}">
      <dgm:prSet/>
      <dgm:spPr/>
      <dgm:t>
        <a:bodyPr/>
        <a:lstStyle/>
        <a:p>
          <a:pPr latinLnBrk="1"/>
          <a:endParaRPr lang="ko-KR" altLang="en-US"/>
        </a:p>
      </dgm:t>
    </dgm:pt>
    <dgm:pt modelId="{F6C71A65-7660-4FD9-9C87-E7C50708F6F0}" type="sibTrans" cxnId="{CCF90DFD-B006-4B2B-ABDF-15C48065F702}">
      <dgm:prSet/>
      <dgm:spPr/>
      <dgm:t>
        <a:bodyPr/>
        <a:lstStyle/>
        <a:p>
          <a:pPr latinLnBrk="1"/>
          <a:endParaRPr lang="ko-KR" altLang="en-US"/>
        </a:p>
      </dgm:t>
    </dgm:pt>
    <dgm:pt modelId="{1673D7C6-8EFB-4E14-B424-F72DA1DE8F9C}" type="pres">
      <dgm:prSet presAssocID="{E6009D33-3078-4B81-8DB4-CC79E3923DCF}" presName="linear" presStyleCnt="0">
        <dgm:presLayoutVars>
          <dgm:animLvl val="lvl"/>
          <dgm:resizeHandles val="exact"/>
        </dgm:presLayoutVars>
      </dgm:prSet>
      <dgm:spPr/>
    </dgm:pt>
    <dgm:pt modelId="{79ADF3CC-A107-4F60-95B1-3814B8F121E6}" type="pres">
      <dgm:prSet presAssocID="{FFD725C6-057E-4D93-8382-C5FACC04D6C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6C9EB5E-D7B2-4300-8E8D-07AF151F5F93}" type="presOf" srcId="{FFD725C6-057E-4D93-8382-C5FACC04D6CA}" destId="{79ADF3CC-A107-4F60-95B1-3814B8F121E6}" srcOrd="0" destOrd="0" presId="urn:microsoft.com/office/officeart/2005/8/layout/vList2"/>
    <dgm:cxn modelId="{97F2AEC8-5CC2-4F58-8A30-A870A599AC93}" type="presOf" srcId="{E6009D33-3078-4B81-8DB4-CC79E3923DCF}" destId="{1673D7C6-8EFB-4E14-B424-F72DA1DE8F9C}" srcOrd="0" destOrd="0" presId="urn:microsoft.com/office/officeart/2005/8/layout/vList2"/>
    <dgm:cxn modelId="{CCF90DFD-B006-4B2B-ABDF-15C48065F702}" srcId="{E6009D33-3078-4B81-8DB4-CC79E3923DCF}" destId="{FFD725C6-057E-4D93-8382-C5FACC04D6CA}" srcOrd="0" destOrd="0" parTransId="{838169D6-411D-42A8-88D1-FC29CE5CC0D5}" sibTransId="{F6C71A65-7660-4FD9-9C87-E7C50708F6F0}"/>
    <dgm:cxn modelId="{2131F30C-DF05-4166-B7A3-825108FBAADA}" type="presParOf" srcId="{1673D7C6-8EFB-4E14-B424-F72DA1DE8F9C}" destId="{79ADF3CC-A107-4F60-95B1-3814B8F121E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BAF9E3-1811-4591-A127-E24B83732EB2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pPr latinLnBrk="1"/>
          <a:endParaRPr lang="ko-KR" altLang="en-US"/>
        </a:p>
      </dgm:t>
    </dgm:pt>
    <dgm:pt modelId="{393356AD-C9E0-4A2A-ADE7-6B044B67455C}">
      <dgm:prSet custT="1"/>
      <dgm:spPr/>
      <dgm:t>
        <a:bodyPr/>
        <a:lstStyle/>
        <a:p>
          <a:pPr rtl="0" latinLnBrk="1"/>
          <a:r>
            <a:rPr lang="en-US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2. </a:t>
          </a:r>
          <a:r>
            <a:rPr 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아테네 </a:t>
          </a:r>
          <a:r>
            <a: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VS</a:t>
          </a:r>
          <a:r>
            <a:rPr 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 스파르타</a:t>
          </a:r>
        </a:p>
      </dgm:t>
    </dgm:pt>
    <dgm:pt modelId="{2763B385-D3DA-41AB-9F28-62D84A08C418}" type="parTrans" cxnId="{B9604BAF-B344-41B6-90FC-9D0EAEF5D794}">
      <dgm:prSet/>
      <dgm:spPr/>
      <dgm:t>
        <a:bodyPr/>
        <a:lstStyle/>
        <a:p>
          <a:pPr latinLnBrk="1"/>
          <a:endParaRPr lang="ko-KR" altLang="en-US" b="1" cap="none" spc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</dgm:pt>
    <dgm:pt modelId="{B1CB16DA-038D-4FC0-B0C8-4942BA8778D3}" type="sibTrans" cxnId="{B9604BAF-B344-41B6-90FC-9D0EAEF5D794}">
      <dgm:prSet/>
      <dgm:spPr/>
      <dgm:t>
        <a:bodyPr/>
        <a:lstStyle/>
        <a:p>
          <a:pPr latinLnBrk="1"/>
          <a:endParaRPr lang="ko-KR" altLang="en-US" b="1" cap="none" spc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</dgm:pt>
    <dgm:pt modelId="{174F1E5E-3334-41EF-8F2B-29C52C08EC3D}" type="pres">
      <dgm:prSet presAssocID="{D2BAF9E3-1811-4591-A127-E24B83732EB2}" presName="linear" presStyleCnt="0">
        <dgm:presLayoutVars>
          <dgm:animLvl val="lvl"/>
          <dgm:resizeHandles val="exact"/>
        </dgm:presLayoutVars>
      </dgm:prSet>
      <dgm:spPr/>
    </dgm:pt>
    <dgm:pt modelId="{81B560BD-C924-419E-AC96-DA789322A05B}" type="pres">
      <dgm:prSet presAssocID="{393356AD-C9E0-4A2A-ADE7-6B044B67455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8061609-E21B-41CB-A7C5-DFC840ACC506}" type="presOf" srcId="{393356AD-C9E0-4A2A-ADE7-6B044B67455C}" destId="{81B560BD-C924-419E-AC96-DA789322A05B}" srcOrd="0" destOrd="0" presId="urn:microsoft.com/office/officeart/2005/8/layout/vList2"/>
    <dgm:cxn modelId="{E496E287-453C-4D89-858F-44F384D5A752}" type="presOf" srcId="{D2BAF9E3-1811-4591-A127-E24B83732EB2}" destId="{174F1E5E-3334-41EF-8F2B-29C52C08EC3D}" srcOrd="0" destOrd="0" presId="urn:microsoft.com/office/officeart/2005/8/layout/vList2"/>
    <dgm:cxn modelId="{B9604BAF-B344-41B6-90FC-9D0EAEF5D794}" srcId="{D2BAF9E3-1811-4591-A127-E24B83732EB2}" destId="{393356AD-C9E0-4A2A-ADE7-6B044B67455C}" srcOrd="0" destOrd="0" parTransId="{2763B385-D3DA-41AB-9F28-62D84A08C418}" sibTransId="{B1CB16DA-038D-4FC0-B0C8-4942BA8778D3}"/>
    <dgm:cxn modelId="{5C616260-40D2-4340-B494-268FC9AAC169}" type="presParOf" srcId="{174F1E5E-3334-41EF-8F2B-29C52C08EC3D}" destId="{81B560BD-C924-419E-AC96-DA789322A05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C81D22-20CF-4E64-BDA5-BA3FCD6BB8B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pPr latinLnBrk="1"/>
          <a:endParaRPr lang="ko-KR" altLang="en-US"/>
        </a:p>
      </dgm:t>
    </dgm:pt>
    <dgm:pt modelId="{36392EF9-6C20-4C04-8A0A-C58213921205}">
      <dgm:prSet/>
      <dgm:spPr/>
      <dgm:t>
        <a:bodyPr/>
        <a:lstStyle/>
        <a:p>
          <a:pPr rtl="0" latinLnBrk="1"/>
          <a:r>
            <a:rPr lang="ko-KR"/>
            <a:t>페르시아 전쟁</a:t>
          </a:r>
        </a:p>
      </dgm:t>
    </dgm:pt>
    <dgm:pt modelId="{3636AF78-8203-4A0F-9889-AD2E1549F6DF}" type="parTrans" cxnId="{1A9D86D5-E315-462E-9E18-B25655772EE4}">
      <dgm:prSet/>
      <dgm:spPr/>
      <dgm:t>
        <a:bodyPr/>
        <a:lstStyle/>
        <a:p>
          <a:pPr latinLnBrk="1"/>
          <a:endParaRPr lang="ko-KR" altLang="en-US"/>
        </a:p>
      </dgm:t>
    </dgm:pt>
    <dgm:pt modelId="{F2F354CF-63EB-4EFA-B3D6-B098DEE90706}" type="sibTrans" cxnId="{1A9D86D5-E315-462E-9E18-B25655772EE4}">
      <dgm:prSet/>
      <dgm:spPr/>
      <dgm:t>
        <a:bodyPr/>
        <a:lstStyle/>
        <a:p>
          <a:pPr latinLnBrk="1"/>
          <a:endParaRPr lang="ko-KR" altLang="en-US"/>
        </a:p>
      </dgm:t>
    </dgm:pt>
    <dgm:pt modelId="{D222FE65-FAB8-4A67-8069-07DE5FEA38B0}" type="pres">
      <dgm:prSet presAssocID="{EDC81D22-20CF-4E64-BDA5-BA3FCD6BB8B0}" presName="linear" presStyleCnt="0">
        <dgm:presLayoutVars>
          <dgm:animLvl val="lvl"/>
          <dgm:resizeHandles val="exact"/>
        </dgm:presLayoutVars>
      </dgm:prSet>
      <dgm:spPr/>
    </dgm:pt>
    <dgm:pt modelId="{5B63B177-F133-4DF9-B57B-1D3F3180FABA}" type="pres">
      <dgm:prSet presAssocID="{36392EF9-6C20-4C04-8A0A-C5821392120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F19FA41-6E5D-4879-8EC7-F2EC5DDFDEA8}" type="presOf" srcId="{36392EF9-6C20-4C04-8A0A-C58213921205}" destId="{5B63B177-F133-4DF9-B57B-1D3F3180FABA}" srcOrd="0" destOrd="0" presId="urn:microsoft.com/office/officeart/2005/8/layout/vList2"/>
    <dgm:cxn modelId="{458700A3-B6D9-418C-953B-9895BF59C71F}" type="presOf" srcId="{EDC81D22-20CF-4E64-BDA5-BA3FCD6BB8B0}" destId="{D222FE65-FAB8-4A67-8069-07DE5FEA38B0}" srcOrd="0" destOrd="0" presId="urn:microsoft.com/office/officeart/2005/8/layout/vList2"/>
    <dgm:cxn modelId="{1A9D86D5-E315-462E-9E18-B25655772EE4}" srcId="{EDC81D22-20CF-4E64-BDA5-BA3FCD6BB8B0}" destId="{36392EF9-6C20-4C04-8A0A-C58213921205}" srcOrd="0" destOrd="0" parTransId="{3636AF78-8203-4A0F-9889-AD2E1549F6DF}" sibTransId="{F2F354CF-63EB-4EFA-B3D6-B098DEE90706}"/>
    <dgm:cxn modelId="{11845C30-7A8A-45BA-8A85-34F36E5E9A2C}" type="presParOf" srcId="{D222FE65-FAB8-4A67-8069-07DE5FEA38B0}" destId="{5B63B177-F133-4DF9-B57B-1D3F3180FAB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AFCE703-05BF-475B-93F1-B88A5AC58EE0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pPr latinLnBrk="1"/>
          <a:endParaRPr lang="ko-KR" altLang="en-US"/>
        </a:p>
      </dgm:t>
    </dgm:pt>
    <dgm:pt modelId="{F4D6E37D-2381-4580-87C4-82318FFC8862}">
      <dgm:prSet/>
      <dgm:spPr/>
      <dgm:t>
        <a:bodyPr/>
        <a:lstStyle/>
        <a:p>
          <a:pPr rtl="0" latinLnBrk="1"/>
          <a:r>
            <a:rPr lang="ko-KR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고대 그리스 시대 상황과 </a:t>
          </a:r>
          <a:r>
            <a:rPr lang="en-US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3</a:t>
          </a:r>
          <a:r>
            <a:rPr lang="ko-KR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대 철학자</a:t>
          </a:r>
        </a:p>
      </dgm:t>
    </dgm:pt>
    <dgm:pt modelId="{7379C8B4-08D8-418D-B6AF-55B9BEB7BBAA}" type="parTrans" cxnId="{DEF3A7D4-F022-4A98-9D0C-F5529EBA30FD}">
      <dgm:prSet/>
      <dgm:spPr/>
      <dgm:t>
        <a:bodyPr/>
        <a:lstStyle/>
        <a:p>
          <a:pPr latinLnBrk="1"/>
          <a:endParaRPr lang="ko-KR" altLang="en-US" b="1" cap="none" spc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</dgm:pt>
    <dgm:pt modelId="{FFF97179-BB75-4AA4-BDB4-329D5D842151}" type="sibTrans" cxnId="{DEF3A7D4-F022-4A98-9D0C-F5529EBA30FD}">
      <dgm:prSet/>
      <dgm:spPr/>
      <dgm:t>
        <a:bodyPr/>
        <a:lstStyle/>
        <a:p>
          <a:pPr latinLnBrk="1"/>
          <a:endParaRPr lang="ko-KR" altLang="en-US" b="1" cap="none" spc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</dgm:pt>
    <dgm:pt modelId="{08E12E0D-5BE8-47FD-97FA-27B3F9DE9A6E}" type="pres">
      <dgm:prSet presAssocID="{EAFCE703-05BF-475B-93F1-B88A5AC58EE0}" presName="linear" presStyleCnt="0">
        <dgm:presLayoutVars>
          <dgm:animLvl val="lvl"/>
          <dgm:resizeHandles val="exact"/>
        </dgm:presLayoutVars>
      </dgm:prSet>
      <dgm:spPr/>
    </dgm:pt>
    <dgm:pt modelId="{E87A1A21-1695-4824-B4A5-92F66DC5736D}" type="pres">
      <dgm:prSet presAssocID="{F4D6E37D-2381-4580-87C4-82318FFC8862}" presName="parentText" presStyleLbl="node1" presStyleIdx="0" presStyleCnt="1" custLinFactNeighborX="-57029" custLinFactNeighborY="-82626">
        <dgm:presLayoutVars>
          <dgm:chMax val="0"/>
          <dgm:bulletEnabled val="1"/>
        </dgm:presLayoutVars>
      </dgm:prSet>
      <dgm:spPr/>
    </dgm:pt>
  </dgm:ptLst>
  <dgm:cxnLst>
    <dgm:cxn modelId="{50FFD927-10EF-4BC4-9CC3-6A569D59B979}" type="presOf" srcId="{EAFCE703-05BF-475B-93F1-B88A5AC58EE0}" destId="{08E12E0D-5BE8-47FD-97FA-27B3F9DE9A6E}" srcOrd="0" destOrd="0" presId="urn:microsoft.com/office/officeart/2005/8/layout/vList2"/>
    <dgm:cxn modelId="{28B96459-28C3-4E12-88E4-6601B3FBF5CE}" type="presOf" srcId="{F4D6E37D-2381-4580-87C4-82318FFC8862}" destId="{E87A1A21-1695-4824-B4A5-92F66DC5736D}" srcOrd="0" destOrd="0" presId="urn:microsoft.com/office/officeart/2005/8/layout/vList2"/>
    <dgm:cxn modelId="{DEF3A7D4-F022-4A98-9D0C-F5529EBA30FD}" srcId="{EAFCE703-05BF-475B-93F1-B88A5AC58EE0}" destId="{F4D6E37D-2381-4580-87C4-82318FFC8862}" srcOrd="0" destOrd="0" parTransId="{7379C8B4-08D8-418D-B6AF-55B9BEB7BBAA}" sibTransId="{FFF97179-BB75-4AA4-BDB4-329D5D842151}"/>
    <dgm:cxn modelId="{C8C0C1BA-6CBE-4FEE-AC8C-88FE573E7E0B}" type="presParOf" srcId="{08E12E0D-5BE8-47FD-97FA-27B3F9DE9A6E}" destId="{E87A1A21-1695-4824-B4A5-92F66DC5736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BA99231-DE20-42FE-A74C-3594E6734AB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2D913597-079D-41E7-ACB0-7D30ADFFCB16}">
      <dgm:prSet/>
      <dgm:spPr/>
      <dgm:t>
        <a:bodyPr/>
        <a:lstStyle/>
        <a:p>
          <a:pPr rtl="0" latinLnBrk="1"/>
          <a:r>
            <a:rPr lang="ko-KR"/>
            <a:t>전쟁의 원인</a:t>
          </a:r>
        </a:p>
      </dgm:t>
    </dgm:pt>
    <dgm:pt modelId="{4BD4A641-9004-4CF9-91C2-610947990F48}" type="parTrans" cxnId="{EE7C7CAE-3421-4089-8B9A-24E8A870765A}">
      <dgm:prSet/>
      <dgm:spPr/>
      <dgm:t>
        <a:bodyPr/>
        <a:lstStyle/>
        <a:p>
          <a:pPr latinLnBrk="1"/>
          <a:endParaRPr lang="ko-KR" altLang="en-US"/>
        </a:p>
      </dgm:t>
    </dgm:pt>
    <dgm:pt modelId="{FD0C3C52-88CB-499A-8BA5-410D34F162F9}" type="sibTrans" cxnId="{EE7C7CAE-3421-4089-8B9A-24E8A870765A}">
      <dgm:prSet/>
      <dgm:spPr/>
      <dgm:t>
        <a:bodyPr/>
        <a:lstStyle/>
        <a:p>
          <a:pPr latinLnBrk="1"/>
          <a:endParaRPr lang="ko-KR" altLang="en-US"/>
        </a:p>
      </dgm:t>
    </dgm:pt>
    <dgm:pt modelId="{4D51F582-2E57-4AF4-AFEF-351249A82BD0}" type="pres">
      <dgm:prSet presAssocID="{0BA99231-DE20-42FE-A74C-3594E6734ABC}" presName="linear" presStyleCnt="0">
        <dgm:presLayoutVars>
          <dgm:animLvl val="lvl"/>
          <dgm:resizeHandles val="exact"/>
        </dgm:presLayoutVars>
      </dgm:prSet>
      <dgm:spPr/>
    </dgm:pt>
    <dgm:pt modelId="{258A6ED4-CCC6-41B7-82F8-5D2109B2A1A0}" type="pres">
      <dgm:prSet presAssocID="{2D913597-079D-41E7-ACB0-7D30ADFFCB16}" presName="parentText" presStyleLbl="node1" presStyleIdx="0" presStyleCnt="1" custScaleY="101176">
        <dgm:presLayoutVars>
          <dgm:chMax val="0"/>
          <dgm:bulletEnabled val="1"/>
        </dgm:presLayoutVars>
      </dgm:prSet>
      <dgm:spPr/>
    </dgm:pt>
  </dgm:ptLst>
  <dgm:cxnLst>
    <dgm:cxn modelId="{25C9CC69-8271-4D6C-A7AF-EFF6E25A4396}" type="presOf" srcId="{0BA99231-DE20-42FE-A74C-3594E6734ABC}" destId="{4D51F582-2E57-4AF4-AFEF-351249A82BD0}" srcOrd="0" destOrd="0" presId="urn:microsoft.com/office/officeart/2005/8/layout/vList2"/>
    <dgm:cxn modelId="{84A46D83-A3E8-413E-8937-EB6D7979245B}" type="presOf" srcId="{2D913597-079D-41E7-ACB0-7D30ADFFCB16}" destId="{258A6ED4-CCC6-41B7-82F8-5D2109B2A1A0}" srcOrd="0" destOrd="0" presId="urn:microsoft.com/office/officeart/2005/8/layout/vList2"/>
    <dgm:cxn modelId="{EE7C7CAE-3421-4089-8B9A-24E8A870765A}" srcId="{0BA99231-DE20-42FE-A74C-3594E6734ABC}" destId="{2D913597-079D-41E7-ACB0-7D30ADFFCB16}" srcOrd="0" destOrd="0" parTransId="{4BD4A641-9004-4CF9-91C2-610947990F48}" sibTransId="{FD0C3C52-88CB-499A-8BA5-410D34F162F9}"/>
    <dgm:cxn modelId="{BA0F7F12-2D4D-4E6F-8ED3-2F7123A3E12E}" type="presParOf" srcId="{4D51F582-2E57-4AF4-AFEF-351249A82BD0}" destId="{258A6ED4-CCC6-41B7-82F8-5D2109B2A1A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9BBD3DE-B07D-4AC7-81DC-3940F2012BF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8CF0397E-2B28-49BB-BFDA-D55C0EC7FDD1}">
      <dgm:prSet/>
      <dgm:spPr/>
      <dgm:t>
        <a:bodyPr/>
        <a:lstStyle/>
        <a:p>
          <a:pPr rtl="0" latinLnBrk="1"/>
          <a:r>
            <a:rPr lang="en-US" dirty="0"/>
            <a:t>3.</a:t>
          </a:r>
        </a:p>
        <a:p>
          <a:pPr rtl="0" latinLnBrk="1"/>
          <a:r>
            <a:rPr lang="en-US" dirty="0"/>
            <a:t>500</a:t>
          </a:r>
          <a:r>
            <a:rPr lang="ko-KR" dirty="0"/>
            <a:t>년의</a:t>
          </a:r>
          <a:endParaRPr lang="en-US" altLang="ko-KR" dirty="0"/>
        </a:p>
        <a:p>
          <a:pPr rtl="0" latinLnBrk="1"/>
          <a:r>
            <a:rPr lang="ko-KR" dirty="0"/>
            <a:t>교훈</a:t>
          </a:r>
        </a:p>
      </dgm:t>
    </dgm:pt>
    <dgm:pt modelId="{A20EEEE9-8FE4-4DCF-990B-135C734F5677}" type="parTrans" cxnId="{D95251EA-FF48-4776-8799-6C6378B9E7C5}">
      <dgm:prSet/>
      <dgm:spPr/>
      <dgm:t>
        <a:bodyPr/>
        <a:lstStyle/>
        <a:p>
          <a:pPr latinLnBrk="1"/>
          <a:endParaRPr lang="ko-KR" altLang="en-US"/>
        </a:p>
      </dgm:t>
    </dgm:pt>
    <dgm:pt modelId="{797E4643-ABDD-4382-81C2-A19836A8F48F}" type="sibTrans" cxnId="{D95251EA-FF48-4776-8799-6C6378B9E7C5}">
      <dgm:prSet/>
      <dgm:spPr/>
      <dgm:t>
        <a:bodyPr/>
        <a:lstStyle/>
        <a:p>
          <a:pPr latinLnBrk="1"/>
          <a:endParaRPr lang="ko-KR" altLang="en-US"/>
        </a:p>
      </dgm:t>
    </dgm:pt>
    <dgm:pt modelId="{F57C6A05-1604-496B-A3B0-C8AD517BE0E7}" type="pres">
      <dgm:prSet presAssocID="{49BBD3DE-B07D-4AC7-81DC-3940F2012BFD}" presName="linear" presStyleCnt="0">
        <dgm:presLayoutVars>
          <dgm:animLvl val="lvl"/>
          <dgm:resizeHandles val="exact"/>
        </dgm:presLayoutVars>
      </dgm:prSet>
      <dgm:spPr/>
    </dgm:pt>
    <dgm:pt modelId="{D6F65CAE-90C9-446F-B1A2-3069F07652E0}" type="pres">
      <dgm:prSet presAssocID="{8CF0397E-2B28-49BB-BFDA-D55C0EC7FDD1}" presName="parentText" presStyleLbl="node1" presStyleIdx="0" presStyleCnt="1" custScaleY="146143">
        <dgm:presLayoutVars>
          <dgm:chMax val="0"/>
          <dgm:bulletEnabled val="1"/>
        </dgm:presLayoutVars>
      </dgm:prSet>
      <dgm:spPr/>
    </dgm:pt>
  </dgm:ptLst>
  <dgm:cxnLst>
    <dgm:cxn modelId="{B60B320C-0360-4AA4-AD8B-0B27FD5182F8}" type="presOf" srcId="{8CF0397E-2B28-49BB-BFDA-D55C0EC7FDD1}" destId="{D6F65CAE-90C9-446F-B1A2-3069F07652E0}" srcOrd="0" destOrd="0" presId="urn:microsoft.com/office/officeart/2005/8/layout/vList2"/>
    <dgm:cxn modelId="{D95251EA-FF48-4776-8799-6C6378B9E7C5}" srcId="{49BBD3DE-B07D-4AC7-81DC-3940F2012BFD}" destId="{8CF0397E-2B28-49BB-BFDA-D55C0EC7FDD1}" srcOrd="0" destOrd="0" parTransId="{A20EEEE9-8FE4-4DCF-990B-135C734F5677}" sibTransId="{797E4643-ABDD-4382-81C2-A19836A8F48F}"/>
    <dgm:cxn modelId="{3AC0E8FC-9EA6-48E6-A45B-39D21C73A611}" type="presOf" srcId="{49BBD3DE-B07D-4AC7-81DC-3940F2012BFD}" destId="{F57C6A05-1604-496B-A3B0-C8AD517BE0E7}" srcOrd="0" destOrd="0" presId="urn:microsoft.com/office/officeart/2005/8/layout/vList2"/>
    <dgm:cxn modelId="{195A86FE-E679-4AC2-A2B1-56C4437601A5}" type="presParOf" srcId="{F57C6A05-1604-496B-A3B0-C8AD517BE0E7}" destId="{D6F65CAE-90C9-446F-B1A2-3069F07652E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EE9F97A-DE50-4399-95A5-9E324349E696}" type="doc">
      <dgm:prSet loTypeId="urn:microsoft.com/office/officeart/2005/8/layout/hierarchy3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C286E437-E80D-4E60-AD70-BF32E07E7EA0}">
      <dgm:prSet/>
      <dgm:spPr/>
      <dgm:t>
        <a:bodyPr/>
        <a:lstStyle/>
        <a:p>
          <a:pPr rtl="0" latinLnBrk="1"/>
          <a:r>
            <a:rPr lang="ko-KR" dirty="0" err="1"/>
            <a:t>베스트팔렌</a:t>
          </a:r>
          <a:r>
            <a:rPr lang="ko-KR" dirty="0"/>
            <a:t> 조약</a:t>
          </a:r>
          <a:r>
            <a:rPr lang="en-US" dirty="0"/>
            <a:t>(1648): </a:t>
          </a:r>
          <a:r>
            <a:rPr lang="ko-KR" dirty="0"/>
            <a:t>합스부르크</a:t>
          </a:r>
          <a:r>
            <a:rPr lang="en-US" dirty="0"/>
            <a:t>(</a:t>
          </a:r>
          <a:r>
            <a:rPr lang="ko-KR" dirty="0"/>
            <a:t>스페인</a:t>
          </a:r>
          <a:r>
            <a:rPr lang="en-US" dirty="0"/>
            <a:t>)</a:t>
          </a:r>
          <a:r>
            <a:rPr lang="ko-KR" altLang="en-US" dirty="0"/>
            <a:t>로부터</a:t>
          </a:r>
          <a:r>
            <a:rPr lang="en-US" dirty="0"/>
            <a:t> </a:t>
          </a:r>
          <a:r>
            <a:rPr lang="ko-KR" dirty="0"/>
            <a:t>독립</a:t>
          </a:r>
        </a:p>
      </dgm:t>
    </dgm:pt>
    <dgm:pt modelId="{C14CA816-F313-49DF-ADAA-51ED987D2C61}" type="parTrans" cxnId="{A23998BF-73A8-4456-9D9F-E207B149D24D}">
      <dgm:prSet/>
      <dgm:spPr/>
      <dgm:t>
        <a:bodyPr/>
        <a:lstStyle/>
        <a:p>
          <a:pPr latinLnBrk="1"/>
          <a:endParaRPr lang="ko-KR" altLang="en-US"/>
        </a:p>
      </dgm:t>
    </dgm:pt>
    <dgm:pt modelId="{B1E96E58-D982-4717-917A-37809AAFA9F6}" type="sibTrans" cxnId="{A23998BF-73A8-4456-9D9F-E207B149D24D}">
      <dgm:prSet/>
      <dgm:spPr/>
      <dgm:t>
        <a:bodyPr/>
        <a:lstStyle/>
        <a:p>
          <a:pPr latinLnBrk="1"/>
          <a:endParaRPr lang="ko-KR" altLang="en-US"/>
        </a:p>
      </dgm:t>
    </dgm:pt>
    <dgm:pt modelId="{671D9337-3ECB-4C41-AB18-3DFA64F18D5A}">
      <dgm:prSet/>
      <dgm:spPr/>
      <dgm:t>
        <a:bodyPr/>
        <a:lstStyle/>
        <a:p>
          <a:pPr rtl="0" latinLnBrk="1"/>
          <a:r>
            <a:rPr lang="ko-KR" dirty="0"/>
            <a:t>명예혁명</a:t>
          </a:r>
          <a:r>
            <a:rPr lang="en-US" dirty="0"/>
            <a:t>(1688): </a:t>
          </a:r>
        </a:p>
        <a:p>
          <a:pPr rtl="0" latinLnBrk="1"/>
          <a:r>
            <a:rPr lang="ko-KR" dirty="0" err="1"/>
            <a:t>월리엄</a:t>
          </a:r>
          <a:r>
            <a:rPr lang="ko-KR" dirty="0"/>
            <a:t> </a:t>
          </a:r>
          <a:r>
            <a:rPr lang="en-US" dirty="0"/>
            <a:t>&amp; </a:t>
          </a:r>
          <a:r>
            <a:rPr lang="ko-KR" dirty="0"/>
            <a:t>메리</a:t>
          </a:r>
        </a:p>
      </dgm:t>
    </dgm:pt>
    <dgm:pt modelId="{F8CB7256-B85F-48CD-8CC5-0EFF5F88B221}" type="parTrans" cxnId="{DF4DDF93-4E61-446A-91A5-BC66CFB6EAD4}">
      <dgm:prSet/>
      <dgm:spPr/>
      <dgm:t>
        <a:bodyPr/>
        <a:lstStyle/>
        <a:p>
          <a:pPr latinLnBrk="1"/>
          <a:endParaRPr lang="ko-KR" altLang="en-US"/>
        </a:p>
      </dgm:t>
    </dgm:pt>
    <dgm:pt modelId="{3FB0E8CB-F5BE-4270-9DED-B67781106B2B}" type="sibTrans" cxnId="{DF4DDF93-4E61-446A-91A5-BC66CFB6EAD4}">
      <dgm:prSet/>
      <dgm:spPr/>
      <dgm:t>
        <a:bodyPr/>
        <a:lstStyle/>
        <a:p>
          <a:pPr latinLnBrk="1"/>
          <a:endParaRPr lang="ko-KR" altLang="en-US"/>
        </a:p>
      </dgm:t>
    </dgm:pt>
    <dgm:pt modelId="{FFE1830A-1315-44E6-8DFC-86319E77185D}" type="pres">
      <dgm:prSet presAssocID="{0EE9F97A-DE50-4399-95A5-9E324349E69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6E3BA31-E094-45F0-97F2-3897137BDEF9}" type="pres">
      <dgm:prSet presAssocID="{C286E437-E80D-4E60-AD70-BF32E07E7EA0}" presName="root" presStyleCnt="0"/>
      <dgm:spPr/>
    </dgm:pt>
    <dgm:pt modelId="{1D776BC7-C7E3-44C7-947C-39411742049B}" type="pres">
      <dgm:prSet presAssocID="{C286E437-E80D-4E60-AD70-BF32E07E7EA0}" presName="rootComposite" presStyleCnt="0"/>
      <dgm:spPr/>
    </dgm:pt>
    <dgm:pt modelId="{ABE4D42C-04AF-4192-B7DB-57999FD38D60}" type="pres">
      <dgm:prSet presAssocID="{C286E437-E80D-4E60-AD70-BF32E07E7EA0}" presName="rootText" presStyleLbl="node1" presStyleIdx="0" presStyleCnt="2" custScaleX="136629" custLinFactNeighborX="1019" custLinFactNeighborY="-5436"/>
      <dgm:spPr/>
    </dgm:pt>
    <dgm:pt modelId="{45335D72-0FA8-4CAC-B6EA-2447A4049270}" type="pres">
      <dgm:prSet presAssocID="{C286E437-E80D-4E60-AD70-BF32E07E7EA0}" presName="rootConnector" presStyleLbl="node1" presStyleIdx="0" presStyleCnt="2"/>
      <dgm:spPr/>
    </dgm:pt>
    <dgm:pt modelId="{84EFCC7B-00A6-4DBF-BE7A-95A0903011E0}" type="pres">
      <dgm:prSet presAssocID="{C286E437-E80D-4E60-AD70-BF32E07E7EA0}" presName="childShape" presStyleCnt="0"/>
      <dgm:spPr/>
    </dgm:pt>
    <dgm:pt modelId="{72B0DF92-C705-481E-894A-2251B4C06D63}" type="pres">
      <dgm:prSet presAssocID="{671D9337-3ECB-4C41-AB18-3DFA64F18D5A}" presName="root" presStyleCnt="0"/>
      <dgm:spPr/>
    </dgm:pt>
    <dgm:pt modelId="{46737A68-3E1D-4D9D-8E2B-BC38225F260B}" type="pres">
      <dgm:prSet presAssocID="{671D9337-3ECB-4C41-AB18-3DFA64F18D5A}" presName="rootComposite" presStyleCnt="0"/>
      <dgm:spPr/>
    </dgm:pt>
    <dgm:pt modelId="{D78A8770-5C89-4D34-A2F2-3880CEE0D787}" type="pres">
      <dgm:prSet presAssocID="{671D9337-3ECB-4C41-AB18-3DFA64F18D5A}" presName="rootText" presStyleLbl="node1" presStyleIdx="1" presStyleCnt="2"/>
      <dgm:spPr/>
    </dgm:pt>
    <dgm:pt modelId="{D19F0E3B-E033-4D07-8AB4-BCD85CF54F77}" type="pres">
      <dgm:prSet presAssocID="{671D9337-3ECB-4C41-AB18-3DFA64F18D5A}" presName="rootConnector" presStyleLbl="node1" presStyleIdx="1" presStyleCnt="2"/>
      <dgm:spPr/>
    </dgm:pt>
    <dgm:pt modelId="{6210203A-1778-4BB1-82CF-B101132D3892}" type="pres">
      <dgm:prSet presAssocID="{671D9337-3ECB-4C41-AB18-3DFA64F18D5A}" presName="childShape" presStyleCnt="0"/>
      <dgm:spPr/>
    </dgm:pt>
  </dgm:ptLst>
  <dgm:cxnLst>
    <dgm:cxn modelId="{AB7B1000-48F9-40C9-842D-A53113D2655B}" type="presOf" srcId="{671D9337-3ECB-4C41-AB18-3DFA64F18D5A}" destId="{D78A8770-5C89-4D34-A2F2-3880CEE0D787}" srcOrd="0" destOrd="0" presId="urn:microsoft.com/office/officeart/2005/8/layout/hierarchy3"/>
    <dgm:cxn modelId="{2E823819-6497-45F2-89D6-2311682C6907}" type="presOf" srcId="{C286E437-E80D-4E60-AD70-BF32E07E7EA0}" destId="{ABE4D42C-04AF-4192-B7DB-57999FD38D60}" srcOrd="0" destOrd="0" presId="urn:microsoft.com/office/officeart/2005/8/layout/hierarchy3"/>
    <dgm:cxn modelId="{A5938936-DE74-4552-82E4-5E1ECF7CDBB1}" type="presOf" srcId="{671D9337-3ECB-4C41-AB18-3DFA64F18D5A}" destId="{D19F0E3B-E033-4D07-8AB4-BCD85CF54F77}" srcOrd="1" destOrd="0" presId="urn:microsoft.com/office/officeart/2005/8/layout/hierarchy3"/>
    <dgm:cxn modelId="{9C033D41-71CA-4808-8580-A2282D660736}" type="presOf" srcId="{0EE9F97A-DE50-4399-95A5-9E324349E696}" destId="{FFE1830A-1315-44E6-8DFC-86319E77185D}" srcOrd="0" destOrd="0" presId="urn:microsoft.com/office/officeart/2005/8/layout/hierarchy3"/>
    <dgm:cxn modelId="{596D1755-FB21-44D7-8B58-F3B3EB5B8FD6}" type="presOf" srcId="{C286E437-E80D-4E60-AD70-BF32E07E7EA0}" destId="{45335D72-0FA8-4CAC-B6EA-2447A4049270}" srcOrd="1" destOrd="0" presId="urn:microsoft.com/office/officeart/2005/8/layout/hierarchy3"/>
    <dgm:cxn modelId="{DF4DDF93-4E61-446A-91A5-BC66CFB6EAD4}" srcId="{0EE9F97A-DE50-4399-95A5-9E324349E696}" destId="{671D9337-3ECB-4C41-AB18-3DFA64F18D5A}" srcOrd="1" destOrd="0" parTransId="{F8CB7256-B85F-48CD-8CC5-0EFF5F88B221}" sibTransId="{3FB0E8CB-F5BE-4270-9DED-B67781106B2B}"/>
    <dgm:cxn modelId="{A23998BF-73A8-4456-9D9F-E207B149D24D}" srcId="{0EE9F97A-DE50-4399-95A5-9E324349E696}" destId="{C286E437-E80D-4E60-AD70-BF32E07E7EA0}" srcOrd="0" destOrd="0" parTransId="{C14CA816-F313-49DF-ADAA-51ED987D2C61}" sibTransId="{B1E96E58-D982-4717-917A-37809AAFA9F6}"/>
    <dgm:cxn modelId="{D8A285FC-C75F-4541-861E-B54B9ED6FEF8}" type="presParOf" srcId="{FFE1830A-1315-44E6-8DFC-86319E77185D}" destId="{A6E3BA31-E094-45F0-97F2-3897137BDEF9}" srcOrd="0" destOrd="0" presId="urn:microsoft.com/office/officeart/2005/8/layout/hierarchy3"/>
    <dgm:cxn modelId="{C06EE09B-C19E-41F5-9442-65B6A3DA1A7D}" type="presParOf" srcId="{A6E3BA31-E094-45F0-97F2-3897137BDEF9}" destId="{1D776BC7-C7E3-44C7-947C-39411742049B}" srcOrd="0" destOrd="0" presId="urn:microsoft.com/office/officeart/2005/8/layout/hierarchy3"/>
    <dgm:cxn modelId="{49449023-9A58-48F4-9660-4560632FC2D5}" type="presParOf" srcId="{1D776BC7-C7E3-44C7-947C-39411742049B}" destId="{ABE4D42C-04AF-4192-B7DB-57999FD38D60}" srcOrd="0" destOrd="0" presId="urn:microsoft.com/office/officeart/2005/8/layout/hierarchy3"/>
    <dgm:cxn modelId="{E0A3EEAB-45F5-4E11-8E8E-9CA3E2BAD567}" type="presParOf" srcId="{1D776BC7-C7E3-44C7-947C-39411742049B}" destId="{45335D72-0FA8-4CAC-B6EA-2447A4049270}" srcOrd="1" destOrd="0" presId="urn:microsoft.com/office/officeart/2005/8/layout/hierarchy3"/>
    <dgm:cxn modelId="{E24CD8E3-0E99-4060-90A6-0F512FAEF36A}" type="presParOf" srcId="{A6E3BA31-E094-45F0-97F2-3897137BDEF9}" destId="{84EFCC7B-00A6-4DBF-BE7A-95A0903011E0}" srcOrd="1" destOrd="0" presId="urn:microsoft.com/office/officeart/2005/8/layout/hierarchy3"/>
    <dgm:cxn modelId="{C8CB9041-C458-4015-9E98-EACCAE129256}" type="presParOf" srcId="{FFE1830A-1315-44E6-8DFC-86319E77185D}" destId="{72B0DF92-C705-481E-894A-2251B4C06D63}" srcOrd="1" destOrd="0" presId="urn:microsoft.com/office/officeart/2005/8/layout/hierarchy3"/>
    <dgm:cxn modelId="{74ABF353-A081-460F-A579-16F9EB3DA3C4}" type="presParOf" srcId="{72B0DF92-C705-481E-894A-2251B4C06D63}" destId="{46737A68-3E1D-4D9D-8E2B-BC38225F260B}" srcOrd="0" destOrd="0" presId="urn:microsoft.com/office/officeart/2005/8/layout/hierarchy3"/>
    <dgm:cxn modelId="{9501784C-E5DE-41A7-9199-1CADC702AF65}" type="presParOf" srcId="{46737A68-3E1D-4D9D-8E2B-BC38225F260B}" destId="{D78A8770-5C89-4D34-A2F2-3880CEE0D787}" srcOrd="0" destOrd="0" presId="urn:microsoft.com/office/officeart/2005/8/layout/hierarchy3"/>
    <dgm:cxn modelId="{95CD1D55-FAAF-4F57-B65A-E1B6EF54C9E7}" type="presParOf" srcId="{46737A68-3E1D-4D9D-8E2B-BC38225F260B}" destId="{D19F0E3B-E033-4D07-8AB4-BCD85CF54F77}" srcOrd="1" destOrd="0" presId="urn:microsoft.com/office/officeart/2005/8/layout/hierarchy3"/>
    <dgm:cxn modelId="{D5BAD4D8-943A-42AF-8D1D-B76AEAECAA8A}" type="presParOf" srcId="{72B0DF92-C705-481E-894A-2251B4C06D63}" destId="{6210203A-1778-4BB1-82CF-B101132D389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66BEC19-C3FB-46D1-88B0-E0D312848C1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pPr latinLnBrk="1"/>
          <a:endParaRPr lang="ko-KR" altLang="en-US"/>
        </a:p>
      </dgm:t>
    </dgm:pt>
    <dgm:pt modelId="{1786294F-D623-4A95-BF19-2F7E5BEB1E79}">
      <dgm:prSet/>
      <dgm:spPr/>
      <dgm:t>
        <a:bodyPr/>
        <a:lstStyle/>
        <a:p>
          <a:pPr rtl="0" latinLnBrk="1"/>
          <a:r>
            <a:rPr lang="ko-KR"/>
            <a:t>보불전쟁</a:t>
          </a:r>
        </a:p>
      </dgm:t>
    </dgm:pt>
    <dgm:pt modelId="{F4F11219-C8EE-441E-9544-4129627D73B6}" type="parTrans" cxnId="{B121639B-44DB-4767-B43F-1664E47EFD9C}">
      <dgm:prSet/>
      <dgm:spPr/>
      <dgm:t>
        <a:bodyPr/>
        <a:lstStyle/>
        <a:p>
          <a:pPr latinLnBrk="1"/>
          <a:endParaRPr lang="ko-KR" altLang="en-US"/>
        </a:p>
      </dgm:t>
    </dgm:pt>
    <dgm:pt modelId="{0A77FA78-18C6-46E7-95BC-D2C5BB128293}" type="sibTrans" cxnId="{B121639B-44DB-4767-B43F-1664E47EFD9C}">
      <dgm:prSet/>
      <dgm:spPr/>
      <dgm:t>
        <a:bodyPr/>
        <a:lstStyle/>
        <a:p>
          <a:pPr latinLnBrk="1"/>
          <a:endParaRPr lang="ko-KR" altLang="en-US"/>
        </a:p>
      </dgm:t>
    </dgm:pt>
    <dgm:pt modelId="{2643741A-2101-48F8-8691-E92A2F2E6DAA}" type="pres">
      <dgm:prSet presAssocID="{F66BEC19-C3FB-46D1-88B0-E0D312848C15}" presName="linear" presStyleCnt="0">
        <dgm:presLayoutVars>
          <dgm:animLvl val="lvl"/>
          <dgm:resizeHandles val="exact"/>
        </dgm:presLayoutVars>
      </dgm:prSet>
      <dgm:spPr/>
    </dgm:pt>
    <dgm:pt modelId="{1305D53A-D263-45F8-86FC-B61C823918E9}" type="pres">
      <dgm:prSet presAssocID="{1786294F-D623-4A95-BF19-2F7E5BEB1E79}" presName="parentText" presStyleLbl="node1" presStyleIdx="0" presStyleCnt="1" custLinFactNeighborX="18182" custLinFactNeighborY="30795">
        <dgm:presLayoutVars>
          <dgm:chMax val="0"/>
          <dgm:bulletEnabled val="1"/>
        </dgm:presLayoutVars>
      </dgm:prSet>
      <dgm:spPr/>
    </dgm:pt>
  </dgm:ptLst>
  <dgm:cxnLst>
    <dgm:cxn modelId="{C1DAAB79-10A6-437C-93E9-D52345FE3361}" type="presOf" srcId="{1786294F-D623-4A95-BF19-2F7E5BEB1E79}" destId="{1305D53A-D263-45F8-86FC-B61C823918E9}" srcOrd="0" destOrd="0" presId="urn:microsoft.com/office/officeart/2005/8/layout/vList2"/>
    <dgm:cxn modelId="{6014D287-35EE-45ED-8EBC-402DF64A164A}" type="presOf" srcId="{F66BEC19-C3FB-46D1-88B0-E0D312848C15}" destId="{2643741A-2101-48F8-8691-E92A2F2E6DAA}" srcOrd="0" destOrd="0" presId="urn:microsoft.com/office/officeart/2005/8/layout/vList2"/>
    <dgm:cxn modelId="{B121639B-44DB-4767-B43F-1664E47EFD9C}" srcId="{F66BEC19-C3FB-46D1-88B0-E0D312848C15}" destId="{1786294F-D623-4A95-BF19-2F7E5BEB1E79}" srcOrd="0" destOrd="0" parTransId="{F4F11219-C8EE-441E-9544-4129627D73B6}" sibTransId="{0A77FA78-18C6-46E7-95BC-D2C5BB128293}"/>
    <dgm:cxn modelId="{66FB516E-D254-4897-BCB1-0EB3D3867C99}" type="presParOf" srcId="{2643741A-2101-48F8-8691-E92A2F2E6DAA}" destId="{1305D53A-D263-45F8-86FC-B61C823918E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4620C-944C-4BEB-8F5C-5474C7CC5E65}">
      <dsp:nvSpPr>
        <dsp:cNvPr id="0" name=""/>
        <dsp:cNvSpPr/>
      </dsp:nvSpPr>
      <dsp:spPr>
        <a:xfrm>
          <a:off x="0" y="385139"/>
          <a:ext cx="3632433" cy="669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2. </a:t>
          </a:r>
          <a:r>
            <a:rPr lang="ko-KR" sz="2600" kern="1200" dirty="0"/>
            <a:t>아테네 대 스파르타</a:t>
          </a:r>
        </a:p>
      </dsp:txBody>
      <dsp:txXfrm>
        <a:off x="32670" y="417809"/>
        <a:ext cx="3567093" cy="603900"/>
      </dsp:txXfrm>
    </dsp:sp>
    <dsp:sp modelId="{59F1AE08-20A5-4B4E-97FC-465FE2E55FC7}">
      <dsp:nvSpPr>
        <dsp:cNvPr id="0" name=""/>
        <dsp:cNvSpPr/>
      </dsp:nvSpPr>
      <dsp:spPr>
        <a:xfrm>
          <a:off x="0" y="1137648"/>
          <a:ext cx="3632433" cy="669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3. 500</a:t>
          </a:r>
          <a:r>
            <a:rPr lang="ko-KR" sz="2600" kern="1200"/>
            <a:t>년</a:t>
          </a:r>
        </a:p>
      </dsp:txBody>
      <dsp:txXfrm>
        <a:off x="32670" y="1170318"/>
        <a:ext cx="3567093" cy="603900"/>
      </dsp:txXfrm>
    </dsp:sp>
    <dsp:sp modelId="{450DD41D-43B2-4B33-8B55-6A38CC7D96E7}">
      <dsp:nvSpPr>
        <dsp:cNvPr id="0" name=""/>
        <dsp:cNvSpPr/>
      </dsp:nvSpPr>
      <dsp:spPr>
        <a:xfrm>
          <a:off x="0" y="1881768"/>
          <a:ext cx="3632433" cy="669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4. </a:t>
          </a:r>
          <a:r>
            <a:rPr lang="ko-KR" sz="2600" kern="1200"/>
            <a:t>영국 대 독일</a:t>
          </a:r>
        </a:p>
      </dsp:txBody>
      <dsp:txXfrm>
        <a:off x="32670" y="1914438"/>
        <a:ext cx="3567093" cy="6039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6CB7E7-19D1-4659-B707-CB2F4F42E560}">
      <dsp:nvSpPr>
        <dsp:cNvPr id="0" name=""/>
        <dsp:cNvSpPr/>
      </dsp:nvSpPr>
      <dsp:spPr>
        <a:xfrm>
          <a:off x="0" y="15171"/>
          <a:ext cx="3154261" cy="70788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/>
            <a:t>청일전쟁과 노일전쟁</a:t>
          </a:r>
        </a:p>
      </dsp:txBody>
      <dsp:txXfrm>
        <a:off x="34556" y="49727"/>
        <a:ext cx="3085149" cy="63877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F259C-8C89-44BD-8D61-D3F1D49D2A48}">
      <dsp:nvSpPr>
        <dsp:cNvPr id="0" name=""/>
        <dsp:cNvSpPr/>
      </dsp:nvSpPr>
      <dsp:spPr>
        <a:xfrm>
          <a:off x="0" y="0"/>
          <a:ext cx="2676088" cy="1460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 dirty="0"/>
            <a:t>제</a:t>
          </a:r>
          <a:r>
            <a:rPr lang="en-US" sz="2400" kern="1200" dirty="0"/>
            <a:t>2</a:t>
          </a:r>
          <a:r>
            <a:rPr lang="ko-KR" sz="2400" kern="1200" dirty="0"/>
            <a:t>차 대전</a:t>
          </a:r>
          <a:r>
            <a:rPr lang="en-US" sz="2400" kern="1200" dirty="0"/>
            <a:t>: </a:t>
          </a:r>
        </a:p>
        <a:p>
          <a:pPr marL="0" lvl="0" indent="0" algn="l" defTabSz="10668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미국 대 </a:t>
          </a:r>
          <a:r>
            <a:rPr lang="ko-KR" sz="2400" kern="1200" dirty="0"/>
            <a:t>일본</a:t>
          </a:r>
        </a:p>
      </dsp:txBody>
      <dsp:txXfrm>
        <a:off x="71279" y="71279"/>
        <a:ext cx="2533530" cy="131760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8357B6-DFE1-4F25-BEE7-22F88698F87A}">
      <dsp:nvSpPr>
        <dsp:cNvPr id="0" name=""/>
        <dsp:cNvSpPr/>
      </dsp:nvSpPr>
      <dsp:spPr>
        <a:xfrm>
          <a:off x="640" y="460480"/>
          <a:ext cx="1366172" cy="17802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미국의 석유</a:t>
          </a:r>
          <a:r>
            <a:rPr lang="en-US" sz="1800" kern="1200" dirty="0"/>
            <a:t>, </a:t>
          </a:r>
          <a:r>
            <a:rPr lang="ko-KR" sz="1800" kern="1200" dirty="0"/>
            <a:t>철강 등 </a:t>
          </a:r>
          <a:endParaRPr lang="en-US" altLang="ko-KR" sz="1800" kern="1200" dirty="0"/>
        </a:p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군수물자에 대한 통제</a:t>
          </a:r>
        </a:p>
      </dsp:txBody>
      <dsp:txXfrm>
        <a:off x="40654" y="500494"/>
        <a:ext cx="1286144" cy="1700265"/>
      </dsp:txXfrm>
    </dsp:sp>
    <dsp:sp modelId="{FA2F9EE6-8AF3-462E-8F3E-87D63F2D41FD}">
      <dsp:nvSpPr>
        <dsp:cNvPr id="0" name=""/>
        <dsp:cNvSpPr/>
      </dsp:nvSpPr>
      <dsp:spPr>
        <a:xfrm>
          <a:off x="1503430" y="1181222"/>
          <a:ext cx="289628" cy="3388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1503430" y="1248984"/>
        <a:ext cx="202740" cy="203286"/>
      </dsp:txXfrm>
    </dsp:sp>
    <dsp:sp modelId="{69151661-6EF5-4300-8C0B-8FB4A464A4A1}">
      <dsp:nvSpPr>
        <dsp:cNvPr id="0" name=""/>
        <dsp:cNvSpPr/>
      </dsp:nvSpPr>
      <dsp:spPr>
        <a:xfrm>
          <a:off x="1913282" y="460480"/>
          <a:ext cx="1366172" cy="17802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진주만 </a:t>
          </a:r>
          <a:endParaRPr lang="en-US" altLang="ko-KR" sz="1800" kern="1200" dirty="0"/>
        </a:p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공습</a:t>
          </a:r>
        </a:p>
      </dsp:txBody>
      <dsp:txXfrm>
        <a:off x="1953296" y="500494"/>
        <a:ext cx="1286144" cy="170026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E6CC5-777B-44F0-96F0-1522A58B9E2F}">
      <dsp:nvSpPr>
        <dsp:cNvPr id="0" name=""/>
        <dsp:cNvSpPr/>
      </dsp:nvSpPr>
      <dsp:spPr>
        <a:xfrm>
          <a:off x="0" y="644730"/>
          <a:ext cx="6795083" cy="8845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1871</a:t>
          </a:r>
          <a:r>
            <a:rPr lang="ko-KR" sz="1800" kern="1200" dirty="0"/>
            <a:t>년 </a:t>
          </a:r>
          <a:r>
            <a:rPr lang="ko-KR" sz="1800" kern="1200" dirty="0" err="1">
              <a:hlinkClick xmlns:r="http://schemas.openxmlformats.org/officeDocument/2006/relationships" r:id="rId1"/>
            </a:rPr>
            <a:t>보불전쟁</a:t>
          </a:r>
          <a:r>
            <a:rPr lang="ko-KR" sz="1800" kern="1200" dirty="0"/>
            <a:t> 이후</a:t>
          </a:r>
          <a:r>
            <a:rPr lang="en-US" sz="1800" kern="1200" dirty="0"/>
            <a:t>, </a:t>
          </a:r>
          <a:r>
            <a:rPr lang="ko-KR" sz="1800" kern="1200" dirty="0"/>
            <a:t>독일의 산업 및 경제력이</a:t>
          </a:r>
          <a:r>
            <a:rPr lang="en-US" sz="1800" kern="1200" dirty="0"/>
            <a:t> </a:t>
          </a:r>
          <a:r>
            <a:rPr lang="ko-KR" sz="1800" kern="1200" dirty="0"/>
            <a:t>급성장</a:t>
          </a:r>
          <a:endParaRPr lang="en-US" altLang="ko-KR" sz="1800" kern="1200" dirty="0"/>
        </a:p>
        <a:p>
          <a:pPr marL="0" lvl="0" indent="0" algn="l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1910</a:t>
          </a:r>
          <a:r>
            <a:rPr lang="ko-KR" altLang="en-US" sz="1800" kern="1200" dirty="0"/>
            <a:t>년에는 독일의 </a:t>
          </a:r>
          <a:r>
            <a:rPr lang="en-US" altLang="ko-KR" sz="1800" kern="1200" dirty="0"/>
            <a:t>GDP</a:t>
          </a:r>
          <a:r>
            <a:rPr lang="ko-KR" altLang="en-US" sz="1800" kern="1200" dirty="0"/>
            <a:t>가 영국을 능가</a:t>
          </a:r>
          <a:r>
            <a:rPr lang="en-US" altLang="ko-KR" sz="1800" kern="1200" dirty="0"/>
            <a:t>. </a:t>
          </a:r>
          <a:r>
            <a:rPr lang="ko-KR" altLang="en-US" sz="1800" kern="1200" dirty="0"/>
            <a:t>영국의 패권에 도전</a:t>
          </a:r>
          <a:endParaRPr lang="ko-KR" sz="1800" kern="1200" dirty="0"/>
        </a:p>
      </dsp:txBody>
      <dsp:txXfrm>
        <a:off x="43179" y="687909"/>
        <a:ext cx="6708725" cy="798162"/>
      </dsp:txXfrm>
    </dsp:sp>
    <dsp:sp modelId="{DF48D6CC-BB5C-4920-9806-93B29794E786}">
      <dsp:nvSpPr>
        <dsp:cNvPr id="0" name=""/>
        <dsp:cNvSpPr/>
      </dsp:nvSpPr>
      <dsp:spPr>
        <a:xfrm>
          <a:off x="0" y="1572701"/>
          <a:ext cx="6795083" cy="8845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1890</a:t>
          </a:r>
          <a:r>
            <a:rPr lang="ko-KR" sz="1800" kern="1200" dirty="0"/>
            <a:t>년대 중반부터 빌헬름 </a:t>
          </a:r>
          <a:r>
            <a:rPr lang="en-US" sz="1800" kern="1200" dirty="0"/>
            <a:t>2</a:t>
          </a:r>
          <a:r>
            <a:rPr lang="ko-KR" sz="1800" kern="1200" dirty="0"/>
            <a:t>세는  </a:t>
          </a:r>
          <a:r>
            <a:rPr lang="ko-KR" sz="1800" kern="1200" dirty="0">
              <a:hlinkClick xmlns:r="http://schemas.openxmlformats.org/officeDocument/2006/relationships" r:id="rId2"/>
            </a:rPr>
            <a:t>영국 해군</a:t>
          </a:r>
          <a:r>
            <a:rPr lang="ko-KR" sz="1800" kern="1200" dirty="0"/>
            <a:t>과 해군 군비 경쟁</a:t>
          </a:r>
          <a:endParaRPr lang="en-US" altLang="ko-KR" sz="1800" kern="1200" dirty="0"/>
        </a:p>
        <a:p>
          <a:pPr marL="0" lvl="0" indent="0" algn="l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   1906</a:t>
          </a:r>
          <a:r>
            <a:rPr lang="ko-KR" sz="1800" kern="1200" dirty="0"/>
            <a:t>년 </a:t>
          </a:r>
          <a:r>
            <a:rPr lang="en-US" sz="1800" kern="1200" dirty="0">
              <a:hlinkClick xmlns:r="http://schemas.openxmlformats.org/officeDocument/2006/relationships" r:id="rId3"/>
            </a:rPr>
            <a:t>HMS </a:t>
          </a:r>
          <a:r>
            <a:rPr lang="ko-KR" sz="1800" kern="1200" dirty="0" err="1">
              <a:hlinkClick xmlns:r="http://schemas.openxmlformats.org/officeDocument/2006/relationships" r:id="rId3"/>
            </a:rPr>
            <a:t>드레드노트</a:t>
          </a:r>
          <a:r>
            <a:rPr lang="ko-KR" sz="1800" kern="1200" dirty="0" err="1"/>
            <a:t>의</a:t>
          </a:r>
          <a:r>
            <a:rPr lang="ko-KR" sz="1800" kern="1200" dirty="0"/>
            <a:t> 건조</a:t>
          </a:r>
        </a:p>
      </dsp:txBody>
      <dsp:txXfrm>
        <a:off x="43179" y="1615880"/>
        <a:ext cx="6708725" cy="798162"/>
      </dsp:txXfrm>
    </dsp:sp>
    <dsp:sp modelId="{710CAA6C-3512-4845-9510-658EC1F9810B}">
      <dsp:nvSpPr>
        <dsp:cNvPr id="0" name=""/>
        <dsp:cNvSpPr/>
      </dsp:nvSpPr>
      <dsp:spPr>
        <a:xfrm>
          <a:off x="0" y="2509061"/>
          <a:ext cx="6795083" cy="8845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영국과 독일 사이의 군비 경쟁은 유럽 전역으로 경쟁이 확장 </a:t>
          </a:r>
        </a:p>
      </dsp:txBody>
      <dsp:txXfrm>
        <a:off x="43179" y="2552240"/>
        <a:ext cx="6708725" cy="798162"/>
      </dsp:txXfrm>
    </dsp:sp>
    <dsp:sp modelId="{0D5E1CD3-9290-49BC-A89D-9B76FAECAF15}">
      <dsp:nvSpPr>
        <dsp:cNvPr id="0" name=""/>
        <dsp:cNvSpPr/>
      </dsp:nvSpPr>
      <dsp:spPr>
        <a:xfrm>
          <a:off x="0" y="3445421"/>
          <a:ext cx="6795083" cy="8845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1908</a:t>
          </a:r>
          <a:r>
            <a:rPr lang="ko-KR" sz="1800" kern="1200"/>
            <a:t>년부터 </a:t>
          </a:r>
          <a:r>
            <a:rPr lang="en-US" sz="1800" kern="1200"/>
            <a:t>1913</a:t>
          </a:r>
          <a:r>
            <a:rPr lang="ko-KR" sz="1800" kern="1200"/>
            <a:t>년까지 유럽 국가의 군비 지출은 </a:t>
          </a:r>
          <a:r>
            <a:rPr lang="en-US" sz="1800" kern="1200"/>
            <a:t>50% </a:t>
          </a:r>
          <a:r>
            <a:rPr lang="ko-KR" sz="1800" kern="1200"/>
            <a:t>상승</a:t>
          </a:r>
        </a:p>
      </dsp:txBody>
      <dsp:txXfrm>
        <a:off x="43179" y="3488600"/>
        <a:ext cx="6708725" cy="79816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0DD75B-1212-47F8-B5BE-B2C769EE91C7}">
      <dsp:nvSpPr>
        <dsp:cNvPr id="0" name=""/>
        <dsp:cNvSpPr/>
      </dsp:nvSpPr>
      <dsp:spPr>
        <a:xfrm>
          <a:off x="0" y="0"/>
          <a:ext cx="4412610" cy="790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4. </a:t>
          </a:r>
          <a:r>
            <a:rPr lang="ko-KR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영국 대 독일</a:t>
          </a:r>
          <a:r>
            <a:rPr lang="ko-KR" altLang="en-US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의 군비경쟁</a:t>
          </a:r>
          <a:endParaRPr lang="ko-KR" sz="2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8610" y="38610"/>
        <a:ext cx="4335390" cy="7137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F968E8-C77D-4017-8F1D-9EF4A4F9A718}">
      <dsp:nvSpPr>
        <dsp:cNvPr id="0" name=""/>
        <dsp:cNvSpPr/>
      </dsp:nvSpPr>
      <dsp:spPr>
        <a:xfrm>
          <a:off x="0" y="21127"/>
          <a:ext cx="5721292" cy="7207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800" kern="1200"/>
            <a:t>독일제</a:t>
          </a:r>
          <a:r>
            <a:rPr lang="en-US" sz="2800" kern="1200"/>
            <a:t>2</a:t>
          </a:r>
          <a:r>
            <a:rPr lang="ko-KR" sz="2800" kern="1200"/>
            <a:t>제국 해체</a:t>
          </a:r>
          <a:r>
            <a:rPr lang="en-US" sz="2800" kern="1200"/>
            <a:t>: </a:t>
          </a:r>
          <a:r>
            <a:rPr lang="ko-KR" sz="2800" kern="1200">
              <a:hlinkClick xmlns:r="http://schemas.openxmlformats.org/officeDocument/2006/relationships" r:id="rId1"/>
            </a:rPr>
            <a:t>베르사유 조약</a:t>
          </a:r>
          <a:r>
            <a:rPr lang="en-US" sz="2800" kern="1200"/>
            <a:t>, </a:t>
          </a:r>
          <a:endParaRPr lang="ko-KR" sz="2800" kern="1200"/>
        </a:p>
      </dsp:txBody>
      <dsp:txXfrm>
        <a:off x="35183" y="56310"/>
        <a:ext cx="5650926" cy="650354"/>
      </dsp:txXfrm>
    </dsp:sp>
    <dsp:sp modelId="{519E148E-1C53-43F5-BBCA-FDDD80F76F17}">
      <dsp:nvSpPr>
        <dsp:cNvPr id="0" name=""/>
        <dsp:cNvSpPr/>
      </dsp:nvSpPr>
      <dsp:spPr>
        <a:xfrm>
          <a:off x="0" y="822487"/>
          <a:ext cx="5721292" cy="7207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800" kern="1200" dirty="0"/>
            <a:t>오스트리아</a:t>
          </a:r>
          <a:r>
            <a:rPr lang="en-US" sz="2800" kern="1200" dirty="0"/>
            <a:t>-</a:t>
          </a:r>
          <a:r>
            <a:rPr lang="ko-KR" sz="2800" kern="1200" dirty="0"/>
            <a:t>헝가리 제국 해체</a:t>
          </a:r>
        </a:p>
      </dsp:txBody>
      <dsp:txXfrm>
        <a:off x="35183" y="857670"/>
        <a:ext cx="5650926" cy="650354"/>
      </dsp:txXfrm>
    </dsp:sp>
    <dsp:sp modelId="{FB91317D-F6D0-4BE9-B28E-0641D69B8970}">
      <dsp:nvSpPr>
        <dsp:cNvPr id="0" name=""/>
        <dsp:cNvSpPr/>
      </dsp:nvSpPr>
      <dsp:spPr>
        <a:xfrm>
          <a:off x="0" y="1623847"/>
          <a:ext cx="5721292" cy="7207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800" kern="1200" dirty="0"/>
            <a:t>오스만 제국 해체</a:t>
          </a:r>
        </a:p>
      </dsp:txBody>
      <dsp:txXfrm>
        <a:off x="35183" y="1659030"/>
        <a:ext cx="5650926" cy="65035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968C1-57CF-4B27-9B8D-DCC7E6A4BCAE}">
      <dsp:nvSpPr>
        <dsp:cNvPr id="0" name=""/>
        <dsp:cNvSpPr/>
      </dsp:nvSpPr>
      <dsp:spPr>
        <a:xfrm>
          <a:off x="3" y="47"/>
          <a:ext cx="2583804" cy="93108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20</a:t>
          </a:r>
          <a:r>
            <a:rPr lang="ko-KR" sz="2000" kern="1200" dirty="0"/>
            <a:t>세기의 소용돌이 속으로</a:t>
          </a:r>
        </a:p>
      </dsp:txBody>
      <dsp:txXfrm>
        <a:off x="27273" y="27317"/>
        <a:ext cx="2529264" cy="87654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848D0A-CF84-4FCB-9937-C33AF9E5F828}">
      <dsp:nvSpPr>
        <dsp:cNvPr id="0" name=""/>
        <dsp:cNvSpPr/>
      </dsp:nvSpPr>
      <dsp:spPr>
        <a:xfrm>
          <a:off x="358" y="716772"/>
          <a:ext cx="1562301" cy="781150"/>
        </a:xfrm>
        <a:prstGeom prst="rect">
          <a:avLst/>
        </a:prstGeom>
        <a:solidFill>
          <a:schemeClr val="accent2">
            <a:shade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소수 민족 독립</a:t>
          </a:r>
        </a:p>
      </dsp:txBody>
      <dsp:txXfrm>
        <a:off x="358" y="716772"/>
        <a:ext cx="1562301" cy="781150"/>
      </dsp:txXfrm>
    </dsp:sp>
    <dsp:sp modelId="{575B84EC-FC4E-42BB-9BE5-AE9E0A84E1BA}">
      <dsp:nvSpPr>
        <dsp:cNvPr id="0" name=""/>
        <dsp:cNvSpPr/>
      </dsp:nvSpPr>
      <dsp:spPr>
        <a:xfrm>
          <a:off x="1890743" y="716772"/>
          <a:ext cx="1562301" cy="781150"/>
        </a:xfrm>
        <a:prstGeom prst="rect">
          <a:avLst/>
        </a:prstGeom>
        <a:solidFill>
          <a:schemeClr val="accent2">
            <a:shade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제</a:t>
          </a:r>
          <a:r>
            <a:rPr lang="en-US" sz="1800" kern="1200" dirty="0"/>
            <a:t>2</a:t>
          </a:r>
          <a:r>
            <a:rPr lang="ko-KR" sz="1800" kern="1200" dirty="0"/>
            <a:t>차 대전</a:t>
          </a:r>
        </a:p>
      </dsp:txBody>
      <dsp:txXfrm>
        <a:off x="1890743" y="716772"/>
        <a:ext cx="1562301" cy="781150"/>
      </dsp:txXfrm>
    </dsp:sp>
    <dsp:sp modelId="{8CAD964F-CD99-4B45-8FA8-768252F8B220}">
      <dsp:nvSpPr>
        <dsp:cNvPr id="0" name=""/>
        <dsp:cNvSpPr/>
      </dsp:nvSpPr>
      <dsp:spPr>
        <a:xfrm>
          <a:off x="3781127" y="716772"/>
          <a:ext cx="1562301" cy="781150"/>
        </a:xfrm>
        <a:prstGeom prst="rect">
          <a:avLst/>
        </a:prstGeom>
        <a:solidFill>
          <a:schemeClr val="accent2">
            <a:shade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중동의 파편화</a:t>
          </a:r>
          <a:r>
            <a:rPr lang="en-US" sz="1800" kern="1200"/>
            <a:t>..</a:t>
          </a:r>
          <a:r>
            <a:rPr lang="ko-KR" sz="1800" kern="1200"/>
            <a:t>이스라엘 건국</a:t>
          </a:r>
        </a:p>
      </dsp:txBody>
      <dsp:txXfrm>
        <a:off x="3781127" y="716772"/>
        <a:ext cx="1562301" cy="7811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DF3CC-A107-4F60-95B1-3814B8F121E6}">
      <dsp:nvSpPr>
        <dsp:cNvPr id="0" name=""/>
        <dsp:cNvSpPr/>
      </dsp:nvSpPr>
      <dsp:spPr>
        <a:xfrm>
          <a:off x="0" y="128963"/>
          <a:ext cx="3884102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3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제</a:t>
          </a:r>
          <a:r>
            <a:rPr lang="en-US" sz="33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2</a:t>
          </a:r>
          <a:r>
            <a:rPr lang="ko-KR" altLang="en-US" sz="33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부</a:t>
          </a:r>
          <a:r>
            <a:rPr lang="ko-KR" sz="33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 역사의 교훈</a:t>
          </a:r>
        </a:p>
      </dsp:txBody>
      <dsp:txXfrm>
        <a:off x="41465" y="170428"/>
        <a:ext cx="3801172" cy="7664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560BD-C924-419E-AC96-DA789322A05B}">
      <dsp:nvSpPr>
        <dsp:cNvPr id="0" name=""/>
        <dsp:cNvSpPr/>
      </dsp:nvSpPr>
      <dsp:spPr>
        <a:xfrm>
          <a:off x="0" y="11"/>
          <a:ext cx="4387443" cy="85565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2. </a:t>
          </a:r>
          <a:r>
            <a:rPr lang="ko-KR" sz="28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아테네 </a:t>
          </a:r>
          <a:r>
            <a:rPr lang="en-US" altLang="ko-KR" sz="28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VS</a:t>
          </a:r>
          <a:r>
            <a:rPr lang="ko-KR" sz="28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 스파르타</a:t>
          </a:r>
        </a:p>
      </dsp:txBody>
      <dsp:txXfrm>
        <a:off x="41770" y="41781"/>
        <a:ext cx="4303903" cy="7721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63B177-F133-4DF9-B57B-1D3F3180FABA}">
      <dsp:nvSpPr>
        <dsp:cNvPr id="0" name=""/>
        <dsp:cNvSpPr/>
      </dsp:nvSpPr>
      <dsp:spPr>
        <a:xfrm>
          <a:off x="0" y="4477"/>
          <a:ext cx="2004968" cy="638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/>
            <a:t>페르시아 전쟁</a:t>
          </a:r>
        </a:p>
      </dsp:txBody>
      <dsp:txXfrm>
        <a:off x="31185" y="35662"/>
        <a:ext cx="1942598" cy="5764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A1A21-1695-4824-B4A5-92F66DC5736D}">
      <dsp:nvSpPr>
        <dsp:cNvPr id="0" name=""/>
        <dsp:cNvSpPr/>
      </dsp:nvSpPr>
      <dsp:spPr>
        <a:xfrm>
          <a:off x="0" y="0"/>
          <a:ext cx="4549565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고대 그리스 시대 상황과 </a:t>
          </a:r>
          <a:r>
            <a:rPr lang="en-US" sz="20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3</a:t>
          </a:r>
          <a:r>
            <a:rPr lang="ko-KR" sz="20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대 철학자</a:t>
          </a:r>
        </a:p>
      </dsp:txBody>
      <dsp:txXfrm>
        <a:off x="29700" y="29700"/>
        <a:ext cx="4490165" cy="549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8A6ED4-CCC6-41B7-82F8-5D2109B2A1A0}">
      <dsp:nvSpPr>
        <dsp:cNvPr id="0" name=""/>
        <dsp:cNvSpPr/>
      </dsp:nvSpPr>
      <dsp:spPr>
        <a:xfrm>
          <a:off x="0" y="12393"/>
          <a:ext cx="1832615" cy="64633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/>
            <a:t>전쟁의 원인</a:t>
          </a:r>
        </a:p>
      </dsp:txBody>
      <dsp:txXfrm>
        <a:off x="31551" y="43944"/>
        <a:ext cx="1769513" cy="5832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F65CAE-90C9-446F-B1A2-3069F07652E0}">
      <dsp:nvSpPr>
        <dsp:cNvPr id="0" name=""/>
        <dsp:cNvSpPr/>
      </dsp:nvSpPr>
      <dsp:spPr>
        <a:xfrm>
          <a:off x="0" y="56404"/>
          <a:ext cx="1174460" cy="47192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3.</a:t>
          </a:r>
        </a:p>
        <a:p>
          <a:pPr marL="0" lvl="0" indent="0" algn="l" defTabSz="1333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500</a:t>
          </a:r>
          <a:r>
            <a:rPr lang="ko-KR" sz="3000" kern="1200" dirty="0"/>
            <a:t>년의</a:t>
          </a:r>
          <a:endParaRPr lang="en-US" altLang="ko-KR" sz="3000" kern="1200" dirty="0"/>
        </a:p>
        <a:p>
          <a:pPr marL="0" lvl="0" indent="0" algn="l" defTabSz="1333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000" kern="1200" dirty="0"/>
            <a:t>교훈</a:t>
          </a:r>
        </a:p>
      </dsp:txBody>
      <dsp:txXfrm>
        <a:off x="57332" y="113736"/>
        <a:ext cx="1059796" cy="46045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E4D42C-04AF-4192-B7DB-57999FD38D60}">
      <dsp:nvSpPr>
        <dsp:cNvPr id="0" name=""/>
        <dsp:cNvSpPr/>
      </dsp:nvSpPr>
      <dsp:spPr>
        <a:xfrm>
          <a:off x="26549" y="0"/>
          <a:ext cx="3152093" cy="11535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 err="1"/>
            <a:t>베스트팔렌</a:t>
          </a:r>
          <a:r>
            <a:rPr lang="ko-KR" sz="1800" kern="1200" dirty="0"/>
            <a:t> 조약</a:t>
          </a:r>
          <a:r>
            <a:rPr lang="en-US" sz="1800" kern="1200" dirty="0"/>
            <a:t>(1648): </a:t>
          </a:r>
          <a:r>
            <a:rPr lang="ko-KR" sz="1800" kern="1200" dirty="0"/>
            <a:t>합스부르크</a:t>
          </a:r>
          <a:r>
            <a:rPr lang="en-US" sz="1800" kern="1200" dirty="0"/>
            <a:t>(</a:t>
          </a:r>
          <a:r>
            <a:rPr lang="ko-KR" sz="1800" kern="1200" dirty="0"/>
            <a:t>스페인</a:t>
          </a:r>
          <a:r>
            <a:rPr lang="en-US" sz="1800" kern="1200" dirty="0"/>
            <a:t>)</a:t>
          </a:r>
          <a:r>
            <a:rPr lang="ko-KR" altLang="en-US" sz="1800" kern="1200" dirty="0"/>
            <a:t>로부터</a:t>
          </a:r>
          <a:r>
            <a:rPr lang="en-US" sz="1800" kern="1200" dirty="0"/>
            <a:t> </a:t>
          </a:r>
          <a:r>
            <a:rPr lang="ko-KR" sz="1800" kern="1200" dirty="0"/>
            <a:t>독립</a:t>
          </a:r>
        </a:p>
      </dsp:txBody>
      <dsp:txXfrm>
        <a:off x="60335" y="33786"/>
        <a:ext cx="3084521" cy="1085950"/>
      </dsp:txXfrm>
    </dsp:sp>
    <dsp:sp modelId="{D78A8770-5C89-4D34-A2F2-3880CEE0D787}">
      <dsp:nvSpPr>
        <dsp:cNvPr id="0" name=""/>
        <dsp:cNvSpPr/>
      </dsp:nvSpPr>
      <dsp:spPr>
        <a:xfrm>
          <a:off x="3731895" y="44023"/>
          <a:ext cx="2307045" cy="1153522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명예혁명</a:t>
          </a:r>
          <a:r>
            <a:rPr lang="en-US" sz="1800" kern="1200" dirty="0"/>
            <a:t>(1688): </a:t>
          </a:r>
        </a:p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 err="1"/>
            <a:t>월리엄</a:t>
          </a:r>
          <a:r>
            <a:rPr lang="ko-KR" sz="1800" kern="1200" dirty="0"/>
            <a:t> </a:t>
          </a:r>
          <a:r>
            <a:rPr lang="en-US" sz="1800" kern="1200" dirty="0"/>
            <a:t>&amp; </a:t>
          </a:r>
          <a:r>
            <a:rPr lang="ko-KR" sz="1800" kern="1200" dirty="0"/>
            <a:t>메리</a:t>
          </a:r>
        </a:p>
      </dsp:txBody>
      <dsp:txXfrm>
        <a:off x="3765681" y="77809"/>
        <a:ext cx="2239473" cy="10859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05D53A-D263-45F8-86FC-B61C823918E9}">
      <dsp:nvSpPr>
        <dsp:cNvPr id="0" name=""/>
        <dsp:cNvSpPr/>
      </dsp:nvSpPr>
      <dsp:spPr>
        <a:xfrm>
          <a:off x="0" y="12307"/>
          <a:ext cx="1753299" cy="851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/>
            <a:t>보불전쟁</a:t>
          </a:r>
        </a:p>
      </dsp:txBody>
      <dsp:txXfrm>
        <a:off x="41579" y="53886"/>
        <a:ext cx="1670141" cy="768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02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02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68AD4-49A6-47EB-8EAF-CAAB1C6FA0AF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0817-8A6D-4D7D-9407-7A182DDFF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72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68AD4-49A6-47EB-8EAF-CAAB1C6FA0AF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0817-8A6D-4D7D-9407-7A182DDFF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914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68AD4-49A6-47EB-8EAF-CAAB1C6FA0AF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0817-8A6D-4D7D-9407-7A182DDFF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839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68AD4-49A6-47EB-8EAF-CAAB1C6FA0AF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0817-8A6D-4D7D-9407-7A182DDFF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73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68AD4-49A6-47EB-8EAF-CAAB1C6FA0AF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0817-8A6D-4D7D-9407-7A182DDFF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6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68AD4-49A6-47EB-8EAF-CAAB1C6FA0AF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0817-8A6D-4D7D-9407-7A182DDFF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474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68AD4-49A6-47EB-8EAF-CAAB1C6FA0AF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0817-8A6D-4D7D-9407-7A182DDFF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156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68AD4-49A6-47EB-8EAF-CAAB1C6FA0AF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0817-8A6D-4D7D-9407-7A182DDFF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38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68AD4-49A6-47EB-8EAF-CAAB1C6FA0AF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0817-8A6D-4D7D-9407-7A182DDFF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12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68AD4-49A6-47EB-8EAF-CAAB1C6FA0AF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0817-8A6D-4D7D-9407-7A182DDFF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302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68AD4-49A6-47EB-8EAF-CAAB1C6FA0AF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0817-8A6D-4D7D-9407-7A182DDFF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21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68AD4-49A6-47EB-8EAF-CAAB1C6FA0AF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10817-8A6D-4D7D-9407-7A182DDFF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36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 /><Relationship Id="rId3" Type="http://schemas.openxmlformats.org/officeDocument/2006/relationships/diagramData" Target="../diagrams/data1.xml" /><Relationship Id="rId7" Type="http://schemas.microsoft.com/office/2007/relationships/diagramDrawing" Target="../diagrams/drawing1.xml" /><Relationship Id="rId12" Type="http://schemas.microsoft.com/office/2007/relationships/diagramDrawing" Target="../diagrams/drawing2.xml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Relationship Id="rId6" Type="http://schemas.openxmlformats.org/officeDocument/2006/relationships/diagramColors" Target="../diagrams/colors1.xml" /><Relationship Id="rId11" Type="http://schemas.openxmlformats.org/officeDocument/2006/relationships/diagramColors" Target="../diagrams/colors2.xml" /><Relationship Id="rId5" Type="http://schemas.openxmlformats.org/officeDocument/2006/relationships/diagramQuickStyle" Target="../diagrams/quickStyle1.xml" /><Relationship Id="rId10" Type="http://schemas.openxmlformats.org/officeDocument/2006/relationships/diagramQuickStyle" Target="../diagrams/quickStyle2.xml" /><Relationship Id="rId4" Type="http://schemas.openxmlformats.org/officeDocument/2006/relationships/diagramLayout" Target="../diagrams/layout1.xml" /><Relationship Id="rId9" Type="http://schemas.openxmlformats.org/officeDocument/2006/relationships/diagramLayout" Target="../diagrams/layout2.xml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 /><Relationship Id="rId3" Type="http://schemas.openxmlformats.org/officeDocument/2006/relationships/diagramData" Target="../diagrams/data9.xml" /><Relationship Id="rId7" Type="http://schemas.microsoft.com/office/2007/relationships/diagramDrawing" Target="../diagrams/drawing9.xml" /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1.xml" /><Relationship Id="rId6" Type="http://schemas.openxmlformats.org/officeDocument/2006/relationships/diagramColors" Target="../diagrams/colors9.xml" /><Relationship Id="rId5" Type="http://schemas.openxmlformats.org/officeDocument/2006/relationships/diagramQuickStyle" Target="../diagrams/quickStyle9.xml" /><Relationship Id="rId4" Type="http://schemas.openxmlformats.org/officeDocument/2006/relationships/diagramLayout" Target="../diagrams/layout9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 /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1.xml" 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 /><Relationship Id="rId3" Type="http://schemas.openxmlformats.org/officeDocument/2006/relationships/image" Target="../media/image20.png" /><Relationship Id="rId7" Type="http://schemas.openxmlformats.org/officeDocument/2006/relationships/diagramColors" Target="../diagrams/colors10.xml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1.xml" /><Relationship Id="rId6" Type="http://schemas.openxmlformats.org/officeDocument/2006/relationships/diagramQuickStyle" Target="../diagrams/quickStyle10.xml" /><Relationship Id="rId5" Type="http://schemas.openxmlformats.org/officeDocument/2006/relationships/diagramLayout" Target="../diagrams/layout10.xml" /><Relationship Id="rId4" Type="http://schemas.openxmlformats.org/officeDocument/2006/relationships/diagramData" Target="../diagrams/data10.xml" 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 /><Relationship Id="rId3" Type="http://schemas.openxmlformats.org/officeDocument/2006/relationships/diagramData" Target="../diagrams/data11.xml" /><Relationship Id="rId7" Type="http://schemas.microsoft.com/office/2007/relationships/diagramDrawing" Target="../diagrams/drawing11.xml" /><Relationship Id="rId12" Type="http://schemas.microsoft.com/office/2007/relationships/diagramDrawing" Target="../diagrams/drawing12.xml" /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1.xml" /><Relationship Id="rId6" Type="http://schemas.openxmlformats.org/officeDocument/2006/relationships/diagramColors" Target="../diagrams/colors11.xml" /><Relationship Id="rId11" Type="http://schemas.openxmlformats.org/officeDocument/2006/relationships/diagramColors" Target="../diagrams/colors12.xml" /><Relationship Id="rId5" Type="http://schemas.openxmlformats.org/officeDocument/2006/relationships/diagramQuickStyle" Target="../diagrams/quickStyle11.xml" /><Relationship Id="rId10" Type="http://schemas.openxmlformats.org/officeDocument/2006/relationships/diagramQuickStyle" Target="../diagrams/quickStyle12.xml" /><Relationship Id="rId4" Type="http://schemas.openxmlformats.org/officeDocument/2006/relationships/diagramLayout" Target="../diagrams/layout11.xml" /><Relationship Id="rId9" Type="http://schemas.openxmlformats.org/officeDocument/2006/relationships/diagramLayout" Target="../diagrams/layout12.xml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 /><Relationship Id="rId13" Type="http://schemas.openxmlformats.org/officeDocument/2006/relationships/image" Target="../media/image23.jpeg" /><Relationship Id="rId3" Type="http://schemas.openxmlformats.org/officeDocument/2006/relationships/diagramLayout" Target="../diagrams/layout13.xml" /><Relationship Id="rId7" Type="http://schemas.openxmlformats.org/officeDocument/2006/relationships/diagramData" Target="../diagrams/data14.xml" /><Relationship Id="rId12" Type="http://schemas.openxmlformats.org/officeDocument/2006/relationships/image" Target="../media/image22.jpeg" /><Relationship Id="rId2" Type="http://schemas.openxmlformats.org/officeDocument/2006/relationships/diagramData" Target="../diagrams/data13.xml" /><Relationship Id="rId1" Type="http://schemas.openxmlformats.org/officeDocument/2006/relationships/slideLayout" Target="../slideLayouts/slideLayout1.xml" /><Relationship Id="rId6" Type="http://schemas.microsoft.com/office/2007/relationships/diagramDrawing" Target="../diagrams/drawing13.xml" /><Relationship Id="rId11" Type="http://schemas.microsoft.com/office/2007/relationships/diagramDrawing" Target="../diagrams/drawing14.xml" /><Relationship Id="rId5" Type="http://schemas.openxmlformats.org/officeDocument/2006/relationships/diagramColors" Target="../diagrams/colors13.xml" /><Relationship Id="rId10" Type="http://schemas.openxmlformats.org/officeDocument/2006/relationships/diagramColors" Target="../diagrams/colors14.xml" /><Relationship Id="rId4" Type="http://schemas.openxmlformats.org/officeDocument/2006/relationships/diagramQuickStyle" Target="../diagrams/quickStyle13.xml" /><Relationship Id="rId9" Type="http://schemas.openxmlformats.org/officeDocument/2006/relationships/diagramQuickStyle" Target="../diagrams/quickStyle14.xml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1901%EB%85%84" TargetMode="External" /><Relationship Id="rId13" Type="http://schemas.openxmlformats.org/officeDocument/2006/relationships/hyperlink" Target="https://ko.wikipedia.org/wiki/1894%EB%85%84" TargetMode="External" /><Relationship Id="rId3" Type="http://schemas.openxmlformats.org/officeDocument/2006/relationships/image" Target="../media/image25.jpeg" /><Relationship Id="rId7" Type="http://schemas.openxmlformats.org/officeDocument/2006/relationships/hyperlink" Target="https://ko.wikipedia.org/wiki/1837%EB%85%84" TargetMode="External" /><Relationship Id="rId12" Type="http://schemas.openxmlformats.org/officeDocument/2006/relationships/hyperlink" Target="https://ko.wikipedia.org/wiki/1918%EB%85%84" TargetMode="External" /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28.jpeg" /><Relationship Id="rId11" Type="http://schemas.openxmlformats.org/officeDocument/2006/relationships/hyperlink" Target="https://ko.wikipedia.org/wiki/1888%EB%85%84" TargetMode="External" /><Relationship Id="rId5" Type="http://schemas.openxmlformats.org/officeDocument/2006/relationships/image" Target="../media/image27.jpeg" /><Relationship Id="rId10" Type="http://schemas.openxmlformats.org/officeDocument/2006/relationships/hyperlink" Target="https://ko.wikipedia.org/wiki/1936%EB%85%84" TargetMode="External" /><Relationship Id="rId4" Type="http://schemas.openxmlformats.org/officeDocument/2006/relationships/image" Target="../media/image26.jpeg" /><Relationship Id="rId9" Type="http://schemas.openxmlformats.org/officeDocument/2006/relationships/hyperlink" Target="https://ko.wikipedia.org/wiki/1910%EB%85%84" TargetMode="External" /><Relationship Id="rId14" Type="http://schemas.openxmlformats.org/officeDocument/2006/relationships/hyperlink" Target="https://ko.wikipedia.org/wiki/1917%EB%85%84" TargetMode="Externa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 /><Relationship Id="rId2" Type="http://schemas.openxmlformats.org/officeDocument/2006/relationships/image" Target="../media/image29.jpeg" /><Relationship Id="rId1" Type="http://schemas.openxmlformats.org/officeDocument/2006/relationships/slideLayout" Target="../slideLayouts/slideLayout1.xml" 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 /><Relationship Id="rId13" Type="http://schemas.openxmlformats.org/officeDocument/2006/relationships/diagramLayout" Target="../diagrams/layout17.xml" /><Relationship Id="rId3" Type="http://schemas.openxmlformats.org/officeDocument/2006/relationships/diagramLayout" Target="../diagrams/layout15.xml" /><Relationship Id="rId7" Type="http://schemas.openxmlformats.org/officeDocument/2006/relationships/diagramData" Target="../diagrams/data16.xml" /><Relationship Id="rId12" Type="http://schemas.openxmlformats.org/officeDocument/2006/relationships/diagramData" Target="../diagrams/data17.xml" /><Relationship Id="rId2" Type="http://schemas.openxmlformats.org/officeDocument/2006/relationships/diagramData" Target="../diagrams/data15.xml" /><Relationship Id="rId16" Type="http://schemas.microsoft.com/office/2007/relationships/diagramDrawing" Target="../diagrams/drawing17.xml" /><Relationship Id="rId1" Type="http://schemas.openxmlformats.org/officeDocument/2006/relationships/slideLayout" Target="../slideLayouts/slideLayout1.xml" /><Relationship Id="rId6" Type="http://schemas.microsoft.com/office/2007/relationships/diagramDrawing" Target="../diagrams/drawing15.xml" /><Relationship Id="rId11" Type="http://schemas.microsoft.com/office/2007/relationships/diagramDrawing" Target="../diagrams/drawing16.xml" /><Relationship Id="rId5" Type="http://schemas.openxmlformats.org/officeDocument/2006/relationships/diagramColors" Target="../diagrams/colors15.xml" /><Relationship Id="rId15" Type="http://schemas.openxmlformats.org/officeDocument/2006/relationships/diagramColors" Target="../diagrams/colors17.xml" /><Relationship Id="rId10" Type="http://schemas.openxmlformats.org/officeDocument/2006/relationships/diagramColors" Target="../diagrams/colors16.xml" /><Relationship Id="rId4" Type="http://schemas.openxmlformats.org/officeDocument/2006/relationships/diagramQuickStyle" Target="../diagrams/quickStyle15.xml" /><Relationship Id="rId9" Type="http://schemas.openxmlformats.org/officeDocument/2006/relationships/diagramQuickStyle" Target="../diagrams/quickStyle16.xml" /><Relationship Id="rId14" Type="http://schemas.openxmlformats.org/officeDocument/2006/relationships/diagramQuickStyle" Target="../diagrams/quickStyle1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 /><Relationship Id="rId7" Type="http://schemas.microsoft.com/office/2007/relationships/diagramDrawing" Target="../diagrams/drawing3.xml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1.xml" /><Relationship Id="rId6" Type="http://schemas.openxmlformats.org/officeDocument/2006/relationships/diagramColors" Target="../diagrams/colors3.xml" /><Relationship Id="rId5" Type="http://schemas.openxmlformats.org/officeDocument/2006/relationships/diagramQuickStyle" Target="../diagrams/quickStyle3.xml" /><Relationship Id="rId4" Type="http://schemas.openxmlformats.org/officeDocument/2006/relationships/diagramLayout" Target="../diagrams/layout3.xml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 /><Relationship Id="rId3" Type="http://schemas.openxmlformats.org/officeDocument/2006/relationships/image" Target="../media/image4.jpeg" /><Relationship Id="rId7" Type="http://schemas.openxmlformats.org/officeDocument/2006/relationships/diagramQuickStyle" Target="../diagrams/quickStyle4.xml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Relationship Id="rId6" Type="http://schemas.openxmlformats.org/officeDocument/2006/relationships/diagramLayout" Target="../diagrams/layout4.xml" /><Relationship Id="rId5" Type="http://schemas.openxmlformats.org/officeDocument/2006/relationships/diagramData" Target="../diagrams/data4.xml" /><Relationship Id="rId4" Type="http://schemas.openxmlformats.org/officeDocument/2006/relationships/image" Target="../media/image5.png" /><Relationship Id="rId9" Type="http://schemas.microsoft.com/office/2007/relationships/diagramDrawing" Target="../diagrams/drawing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 /><Relationship Id="rId2" Type="http://schemas.openxmlformats.org/officeDocument/2006/relationships/diagramData" Target="../diagrams/data5.xml" /><Relationship Id="rId1" Type="http://schemas.openxmlformats.org/officeDocument/2006/relationships/slideLayout" Target="../slideLayouts/slideLayout1.xml" /><Relationship Id="rId6" Type="http://schemas.microsoft.com/office/2007/relationships/diagramDrawing" Target="../diagrams/drawing5.xml" /><Relationship Id="rId5" Type="http://schemas.openxmlformats.org/officeDocument/2006/relationships/diagramColors" Target="../diagrams/colors5.xml" /><Relationship Id="rId4" Type="http://schemas.openxmlformats.org/officeDocument/2006/relationships/diagramQuickStyle" Target="../diagrams/quickStyle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 /><Relationship Id="rId7" Type="http://schemas.microsoft.com/office/2007/relationships/diagramDrawing" Target="../diagrams/drawing6.xml" /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1.xml" /><Relationship Id="rId6" Type="http://schemas.openxmlformats.org/officeDocument/2006/relationships/diagramColors" Target="../diagrams/colors6.xml" /><Relationship Id="rId5" Type="http://schemas.openxmlformats.org/officeDocument/2006/relationships/diagramQuickStyle" Target="../diagrams/quickStyle6.xml" /><Relationship Id="rId4" Type="http://schemas.openxmlformats.org/officeDocument/2006/relationships/diagramLayout" Target="../diagrams/layout6.xml" 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 /><Relationship Id="rId3" Type="http://schemas.openxmlformats.org/officeDocument/2006/relationships/image" Target="../media/image12.jpeg" /><Relationship Id="rId7" Type="http://schemas.openxmlformats.org/officeDocument/2006/relationships/diagramColors" Target="../diagrams/colors7.xml" /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1.xml" /><Relationship Id="rId6" Type="http://schemas.openxmlformats.org/officeDocument/2006/relationships/diagramQuickStyle" Target="../diagrams/quickStyle7.xml" /><Relationship Id="rId5" Type="http://schemas.openxmlformats.org/officeDocument/2006/relationships/diagramLayout" Target="../diagrams/layout7.xml" /><Relationship Id="rId4" Type="http://schemas.openxmlformats.org/officeDocument/2006/relationships/diagramData" Target="../diagrams/data7.xml" 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 /><Relationship Id="rId3" Type="http://schemas.openxmlformats.org/officeDocument/2006/relationships/image" Target="../media/image14.png" /><Relationship Id="rId7" Type="http://schemas.openxmlformats.org/officeDocument/2006/relationships/diagramColors" Target="../diagrams/colors8.xml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1.xml" /><Relationship Id="rId6" Type="http://schemas.openxmlformats.org/officeDocument/2006/relationships/diagramQuickStyle" Target="../diagrams/quickStyle8.xml" /><Relationship Id="rId5" Type="http://schemas.openxmlformats.org/officeDocument/2006/relationships/diagramLayout" Target="../diagrams/layout8.xml" /><Relationship Id="rId4" Type="http://schemas.openxmlformats.org/officeDocument/2006/relationships/diagramData" Target="../diagrams/data8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미국과 중국은 '투키디데스의 함정'에서 벗어날 수 있을까 | 연합뉴스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127" y="858170"/>
            <a:ext cx="3796980" cy="550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986965934"/>
              </p:ext>
            </p:extLst>
          </p:nvPr>
        </p:nvGraphicFramePr>
        <p:xfrm>
          <a:off x="6392411" y="2952925"/>
          <a:ext cx="3632433" cy="294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119492326"/>
              </p:ext>
            </p:extLst>
          </p:nvPr>
        </p:nvGraphicFramePr>
        <p:xfrm>
          <a:off x="6040073" y="1124124"/>
          <a:ext cx="3884102" cy="1107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226489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독일 프로이센 산업화과정,비스마르크수상,총리,3C정책,프랑스 영국 비교-프랑스 혁명전쟁,보오전쟁,보불전쟁  승리,독일연방,북독일연방,무굴제국,독일3월혁명,제1차세계대전,라인동맹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22" y="654342"/>
            <a:ext cx="5410898" cy="593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111396325"/>
              </p:ext>
            </p:extLst>
          </p:nvPr>
        </p:nvGraphicFramePr>
        <p:xfrm>
          <a:off x="796954" y="746619"/>
          <a:ext cx="1753299" cy="864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겨울방학 특집 - 같이 볼까?] #6-2 나는 레미제라블로 프랑스 역사 공부한다! + 이벤트 진행중 : 네이버 블로그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9" y="2299094"/>
            <a:ext cx="5200372" cy="423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10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중 2 역사) 독일의 통일, 러시아의 개혁, 라틴 아메리카의 독립 운동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896" y="1825667"/>
            <a:ext cx="5809841" cy="467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호엔촐레른 왕가 뜻: 1415년부터 1918년까지 존속한 독일의 왕가. 1701년에는 프로이센 왕이 되어 합스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97" y="927462"/>
            <a:ext cx="3971723" cy="247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447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672" y="895836"/>
            <a:ext cx="4192631" cy="51750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30" y="1583057"/>
            <a:ext cx="5400040" cy="4487799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853263989"/>
              </p:ext>
            </p:extLst>
          </p:nvPr>
        </p:nvGraphicFramePr>
        <p:xfrm>
          <a:off x="864066" y="604007"/>
          <a:ext cx="3154261" cy="738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216404" y="6325299"/>
            <a:ext cx="370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한반도에서 중국의 영향력을 퇴출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73255" y="385894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국</a:t>
            </a:r>
            <a:r>
              <a:rPr lang="en-US" altLang="ko-KR" dirty="0"/>
              <a:t>(</a:t>
            </a:r>
            <a:r>
              <a:rPr lang="ko-KR" altLang="en-US" dirty="0"/>
              <a:t>러시아</a:t>
            </a:r>
            <a:r>
              <a:rPr lang="en-US" altLang="ko-KR" dirty="0"/>
              <a:t>, </a:t>
            </a:r>
            <a:r>
              <a:rPr lang="ko-KR" altLang="en-US" dirty="0"/>
              <a:t>프랑스</a:t>
            </a:r>
            <a:r>
              <a:rPr lang="en-US" altLang="ko-KR" dirty="0"/>
              <a:t>, </a:t>
            </a:r>
            <a:r>
              <a:rPr lang="ko-KR" altLang="en-US" dirty="0"/>
              <a:t>독일</a:t>
            </a:r>
            <a:r>
              <a:rPr lang="en-US" altLang="ko-KR" dirty="0"/>
              <a:t>) </a:t>
            </a:r>
            <a:r>
              <a:rPr lang="ko-KR" altLang="en-US" dirty="0"/>
              <a:t>간섭에 대항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6869" y="6211466"/>
            <a:ext cx="3909270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포츠머스 조약으로 러시아 축출</a:t>
            </a:r>
          </a:p>
        </p:txBody>
      </p:sp>
    </p:spTree>
    <p:extLst>
      <p:ext uri="{BB962C8B-B14F-4D97-AF65-F5344CB8AC3E}">
        <p14:creationId xmlns:p14="http://schemas.microsoft.com/office/powerpoint/2010/main" val="70347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부활하는 악몽의 '신 대동아공영권' - 오마이뉴스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734" y="1206026"/>
            <a:ext cx="6662097" cy="534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943765" y="83669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대동아공영권</a:t>
            </a: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646329572"/>
              </p:ext>
            </p:extLst>
          </p:nvPr>
        </p:nvGraphicFramePr>
        <p:xfrm>
          <a:off x="595618" y="1359016"/>
          <a:ext cx="2676088" cy="1501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155682052"/>
              </p:ext>
            </p:extLst>
          </p:nvPr>
        </p:nvGraphicFramePr>
        <p:xfrm>
          <a:off x="595618" y="3322040"/>
          <a:ext cx="3280096" cy="2701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497090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949064773"/>
              </p:ext>
            </p:extLst>
          </p:nvPr>
        </p:nvGraphicFramePr>
        <p:xfrm>
          <a:off x="888761" y="1510019"/>
          <a:ext cx="6795083" cy="4966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1877439085"/>
              </p:ext>
            </p:extLst>
          </p:nvPr>
        </p:nvGraphicFramePr>
        <p:xfrm>
          <a:off x="838898" y="536894"/>
          <a:ext cx="4412610" cy="914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30" name="Picture 6" descr="빌헬름2세 - 현대사 게시판 - 주철민의 역사공부방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393" y="536894"/>
            <a:ext cx="1907174" cy="263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pt.CVG on X: &quot;빅토리아, 빌헬름 2세, 니콜라이 2세, 왜구, 프랑스. 그리고 이홍장이군요. 와 이 그림 대단하다.  https://t.co/kCHSGTSKOz&quot; / X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980" y="3168897"/>
            <a:ext cx="2614662" cy="357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601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빅토리아 여왕의 손주들과 세계 제1차 대전 : 네이버 블로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74" name="Picture 6" descr="대구성경침례교회 &gt; 자유 게시판 &gt; 빅토리아여왕은 킹제임스성경을 믿는 훌륭한 여왕이었음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03" y="0"/>
            <a:ext cx="1971675" cy="202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에드워드 7세 - 위키백과, 우리 모두의 백과사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350" y="2189229"/>
            <a:ext cx="1962150" cy="169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조지 5세 - Wikiwa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07" y="4436071"/>
            <a:ext cx="1917823" cy="191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빌헬름 2세 - 위키백과, 우리 모두의 백과사전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954" y="4159826"/>
            <a:ext cx="1938412" cy="221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니콜라이 2세 - 위키백과, 우리 모두의 백과사전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962" y="4268766"/>
            <a:ext cx="1751218" cy="210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구부러진 연결선 24"/>
          <p:cNvCxnSpPr/>
          <p:nvPr/>
        </p:nvCxnSpPr>
        <p:spPr>
          <a:xfrm>
            <a:off x="4617926" y="3078763"/>
            <a:ext cx="955567" cy="804818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838182" y="909164"/>
            <a:ext cx="22172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u="sng" dirty="0">
                <a:solidFill>
                  <a:srgbClr val="FAA700"/>
                </a:solidFill>
                <a:latin typeface="Arial" panose="020B0604020202020204" pitchFamily="34" charset="0"/>
                <a:hlinkClick r:id="rId7"/>
              </a:rPr>
              <a:t>(1837</a:t>
            </a:r>
            <a:r>
              <a:rPr lang="ko-KR" altLang="en-US" u="sng" dirty="0">
                <a:solidFill>
                  <a:srgbClr val="FAA700"/>
                </a:solidFill>
                <a:latin typeface="Arial" panose="020B0604020202020204" pitchFamily="34" charset="0"/>
                <a:hlinkClick r:id="rId7"/>
              </a:rPr>
              <a:t>년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  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~ </a:t>
            </a:r>
            <a:r>
              <a:rPr lang="en-US" altLang="ko-KR" dirty="0">
                <a:solidFill>
                  <a:srgbClr val="3366CC"/>
                </a:solidFill>
                <a:latin typeface="Arial" panose="020B0604020202020204" pitchFamily="34" charset="0"/>
                <a:hlinkClick r:id="rId8" tooltip="1901년"/>
              </a:rPr>
              <a:t>1901</a:t>
            </a:r>
            <a:r>
              <a:rPr lang="ko-KR" altLang="en-US" dirty="0">
                <a:solidFill>
                  <a:srgbClr val="3366CC"/>
                </a:solidFill>
                <a:latin typeface="Arial" panose="020B0604020202020204" pitchFamily="34" charset="0"/>
                <a:hlinkClick r:id="rId8" tooltip="1901년"/>
              </a:rPr>
              <a:t>년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자식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9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명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손주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42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명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36651" y="3975160"/>
            <a:ext cx="328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에드워드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7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세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:1901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년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~ 1910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년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51142" y="6378221"/>
            <a:ext cx="2691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3366CC"/>
                </a:solidFill>
                <a:latin typeface="Arial" panose="020B0604020202020204" pitchFamily="34" charset="0"/>
                <a:hlinkClick r:id="rId9" tooltip="1910년"/>
              </a:rPr>
              <a:t>조지</a:t>
            </a:r>
            <a:r>
              <a:rPr lang="en-US" altLang="ko-KR" dirty="0">
                <a:solidFill>
                  <a:srgbClr val="3366CC"/>
                </a:solidFill>
                <a:latin typeface="Arial" panose="020B0604020202020204" pitchFamily="34" charset="0"/>
                <a:hlinkClick r:id="rId9" tooltip="1910년"/>
              </a:rPr>
              <a:t>4</a:t>
            </a:r>
            <a:r>
              <a:rPr lang="ko-KR" altLang="en-US" dirty="0">
                <a:solidFill>
                  <a:srgbClr val="3366CC"/>
                </a:solidFill>
                <a:latin typeface="Arial" panose="020B0604020202020204" pitchFamily="34" charset="0"/>
                <a:hlinkClick r:id="rId9" tooltip="1910년"/>
              </a:rPr>
              <a:t>세</a:t>
            </a:r>
            <a:r>
              <a:rPr lang="en-US" altLang="ko-KR" dirty="0">
                <a:solidFill>
                  <a:srgbClr val="3366CC"/>
                </a:solidFill>
                <a:latin typeface="Arial" panose="020B0604020202020204" pitchFamily="34" charset="0"/>
                <a:hlinkClick r:id="rId9" tooltip="1910년"/>
              </a:rPr>
              <a:t>:1910</a:t>
            </a:r>
            <a:r>
              <a:rPr lang="ko-KR" altLang="en-US" dirty="0">
                <a:solidFill>
                  <a:srgbClr val="3366CC"/>
                </a:solidFill>
                <a:latin typeface="Arial" panose="020B0604020202020204" pitchFamily="34" charset="0"/>
                <a:hlinkClick r:id="rId9" tooltip="1910년"/>
              </a:rPr>
              <a:t>년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~</a:t>
            </a:r>
            <a:r>
              <a:rPr lang="en-US" altLang="ko-KR" dirty="0">
                <a:solidFill>
                  <a:srgbClr val="3366CC"/>
                </a:solidFill>
                <a:latin typeface="Arial" panose="020B0604020202020204" pitchFamily="34" charset="0"/>
                <a:hlinkClick r:id="rId10" tooltip="1936년"/>
              </a:rPr>
              <a:t>1936</a:t>
            </a:r>
            <a:r>
              <a:rPr lang="ko-KR" altLang="en-US" dirty="0">
                <a:solidFill>
                  <a:srgbClr val="3366CC"/>
                </a:solidFill>
                <a:latin typeface="Arial" panose="020B0604020202020204" pitchFamily="34" charset="0"/>
                <a:hlinkClick r:id="rId10" tooltip="1936년"/>
              </a:rPr>
              <a:t>년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766040" y="6449436"/>
            <a:ext cx="3086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ko-KR" altLang="en-US" u="sng" dirty="0">
                <a:solidFill>
                  <a:srgbClr val="FAA700"/>
                </a:solidFill>
                <a:hlinkClick r:id="rId11"/>
              </a:rPr>
              <a:t>빌헬름</a:t>
            </a:r>
            <a:r>
              <a:rPr lang="en-US" altLang="ko-KR" u="sng" dirty="0">
                <a:solidFill>
                  <a:srgbClr val="FAA700"/>
                </a:solidFill>
                <a:hlinkClick r:id="rId11"/>
              </a:rPr>
              <a:t>2</a:t>
            </a:r>
            <a:r>
              <a:rPr lang="ko-KR" altLang="en-US" u="sng" dirty="0">
                <a:solidFill>
                  <a:srgbClr val="FAA700"/>
                </a:solidFill>
                <a:hlinkClick r:id="rId11"/>
              </a:rPr>
              <a:t>세</a:t>
            </a:r>
            <a:r>
              <a:rPr lang="en-US" altLang="ko-KR" u="sng" dirty="0">
                <a:solidFill>
                  <a:srgbClr val="FAA700"/>
                </a:solidFill>
                <a:hlinkClick r:id="rId11"/>
              </a:rPr>
              <a:t>: 1888</a:t>
            </a:r>
            <a:r>
              <a:rPr lang="ko-KR" altLang="en-US" u="sng" dirty="0">
                <a:solidFill>
                  <a:srgbClr val="FAA700"/>
                </a:solidFill>
                <a:hlinkClick r:id="rId11"/>
              </a:rPr>
              <a:t>년</a:t>
            </a:r>
            <a:r>
              <a:rPr lang="en-US" altLang="ko-KR" dirty="0"/>
              <a:t>~</a:t>
            </a:r>
            <a:r>
              <a:rPr lang="en-US" altLang="ko-KR" dirty="0">
                <a:solidFill>
                  <a:srgbClr val="3366CC"/>
                </a:solidFill>
                <a:hlinkClick r:id="rId12" tooltip="1918년"/>
              </a:rPr>
              <a:t>1918</a:t>
            </a:r>
            <a:r>
              <a:rPr lang="ko-KR" altLang="en-US" dirty="0">
                <a:solidFill>
                  <a:srgbClr val="3366CC"/>
                </a:solidFill>
                <a:hlinkClick r:id="rId12" tooltip="1918년"/>
              </a:rPr>
              <a:t>년</a:t>
            </a:r>
            <a:r>
              <a:rPr lang="ko-KR" altLang="en-US" dirty="0"/>
              <a:t> 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474962" y="6416431"/>
            <a:ext cx="328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3366CC"/>
                </a:solidFill>
                <a:latin typeface="Arial" panose="020B0604020202020204" pitchFamily="34" charset="0"/>
                <a:hlinkClick r:id="rId13" tooltip="1894년"/>
              </a:rPr>
              <a:t>니콜라이</a:t>
            </a:r>
            <a:r>
              <a:rPr lang="en-US" altLang="ko-KR" dirty="0">
                <a:solidFill>
                  <a:srgbClr val="3366CC"/>
                </a:solidFill>
                <a:latin typeface="Arial" panose="020B0604020202020204" pitchFamily="34" charset="0"/>
                <a:hlinkClick r:id="rId13" tooltip="1894년"/>
              </a:rPr>
              <a:t>2</a:t>
            </a:r>
            <a:r>
              <a:rPr lang="ko-KR" altLang="en-US" dirty="0">
                <a:solidFill>
                  <a:srgbClr val="3366CC"/>
                </a:solidFill>
                <a:latin typeface="Arial" panose="020B0604020202020204" pitchFamily="34" charset="0"/>
                <a:hlinkClick r:id="rId13" tooltip="1894년"/>
              </a:rPr>
              <a:t>세</a:t>
            </a:r>
            <a:r>
              <a:rPr lang="en-US" altLang="ko-KR" dirty="0">
                <a:solidFill>
                  <a:srgbClr val="3366CC"/>
                </a:solidFill>
                <a:latin typeface="Arial" panose="020B0604020202020204" pitchFamily="34" charset="0"/>
                <a:hlinkClick r:id="rId13" tooltip="1894년"/>
              </a:rPr>
              <a:t>:1894</a:t>
            </a:r>
            <a:r>
              <a:rPr lang="ko-KR" altLang="en-US" dirty="0">
                <a:solidFill>
                  <a:srgbClr val="3366CC"/>
                </a:solidFill>
                <a:latin typeface="Arial" panose="020B0604020202020204" pitchFamily="34" charset="0"/>
                <a:hlinkClick r:id="rId13" tooltip="1894년"/>
              </a:rPr>
              <a:t>년</a:t>
            </a:r>
            <a:r>
              <a:rPr lang="en-US" altLang="ko-KR" dirty="0">
                <a:solidFill>
                  <a:srgbClr val="3366CC"/>
                </a:solidFill>
                <a:latin typeface="Arial" panose="020B0604020202020204" pitchFamily="34" charset="0"/>
              </a:rPr>
              <a:t>~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3366CC"/>
                </a:solidFill>
                <a:latin typeface="Arial" panose="020B0604020202020204" pitchFamily="34" charset="0"/>
                <a:hlinkClick r:id="rId14" tooltip="1917년"/>
              </a:rPr>
              <a:t>1917</a:t>
            </a:r>
            <a:r>
              <a:rPr lang="ko-KR" altLang="en-US" dirty="0">
                <a:solidFill>
                  <a:srgbClr val="3366CC"/>
                </a:solidFill>
                <a:latin typeface="Arial" panose="020B0604020202020204" pitchFamily="34" charset="0"/>
                <a:hlinkClick r:id="rId14" tooltip="1917년"/>
              </a:rPr>
              <a:t>년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7792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독일의 역사  3편(종결)–프로이센,독일연방,프오전쟁,비스마르크재상,독일통일,1차세계대전,바이마르공화국,2차세계대전,독일분단,빌리브란트,헬무트  콜,앙겔라 메르켈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77" y="96719"/>
            <a:ext cx="9899640" cy="597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중3 역사2 6-1-1 [제1차 세계 대전] : 네이버 포스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229" y="3187817"/>
            <a:ext cx="3063156" cy="347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535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4016339026"/>
              </p:ext>
            </p:extLst>
          </p:nvPr>
        </p:nvGraphicFramePr>
        <p:xfrm>
          <a:off x="738233" y="906012"/>
          <a:ext cx="5721292" cy="2365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3829784421"/>
              </p:ext>
            </p:extLst>
          </p:nvPr>
        </p:nvGraphicFramePr>
        <p:xfrm>
          <a:off x="7877260" y="3271708"/>
          <a:ext cx="2583812" cy="931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43643032"/>
              </p:ext>
            </p:extLst>
          </p:nvPr>
        </p:nvGraphicFramePr>
        <p:xfrm>
          <a:off x="6392410" y="4202884"/>
          <a:ext cx="5343788" cy="2214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234693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987" y="1241570"/>
            <a:ext cx="7274048" cy="5197044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573633057"/>
              </p:ext>
            </p:extLst>
          </p:nvPr>
        </p:nvGraphicFramePr>
        <p:xfrm>
          <a:off x="805342" y="385893"/>
          <a:ext cx="4387443" cy="855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1413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431" y="652519"/>
            <a:ext cx="1812471" cy="260240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098" name="Picture 2" descr="파르테논 신전, 아테네 몰락을 초래하다!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62" y="1529739"/>
            <a:ext cx="5775451" cy="467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멜로스의 대화 - 위키백과, 우리 모두의 백과사전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879" y="3641565"/>
            <a:ext cx="5032199" cy="312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642843991"/>
              </p:ext>
            </p:extLst>
          </p:nvPr>
        </p:nvGraphicFramePr>
        <p:xfrm>
          <a:off x="872456" y="652518"/>
          <a:ext cx="2004968" cy="647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99945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69516"/>
              </p:ext>
            </p:extLst>
          </p:nvPr>
        </p:nvGraphicFramePr>
        <p:xfrm>
          <a:off x="1068223" y="1760620"/>
          <a:ext cx="9596925" cy="4179570"/>
        </p:xfrm>
        <a:graphic>
          <a:graphicData uri="http://schemas.openxmlformats.org/drawingml/2006/table">
            <a:tbl>
              <a:tblPr/>
              <a:tblGrid>
                <a:gridCol w="674356">
                  <a:extLst>
                    <a:ext uri="{9D8B030D-6E8A-4147-A177-3AD203B41FA5}">
                      <a16:colId xmlns:a16="http://schemas.microsoft.com/office/drawing/2014/main" val="2197044051"/>
                    </a:ext>
                  </a:extLst>
                </a:gridCol>
                <a:gridCol w="448328">
                  <a:extLst>
                    <a:ext uri="{9D8B030D-6E8A-4147-A177-3AD203B41FA5}">
                      <a16:colId xmlns:a16="http://schemas.microsoft.com/office/drawing/2014/main" val="2537761609"/>
                    </a:ext>
                  </a:extLst>
                </a:gridCol>
                <a:gridCol w="1493306">
                  <a:extLst>
                    <a:ext uri="{9D8B030D-6E8A-4147-A177-3AD203B41FA5}">
                      <a16:colId xmlns:a16="http://schemas.microsoft.com/office/drawing/2014/main" val="3908809816"/>
                    </a:ext>
                  </a:extLst>
                </a:gridCol>
                <a:gridCol w="494680">
                  <a:extLst>
                    <a:ext uri="{9D8B030D-6E8A-4147-A177-3AD203B41FA5}">
                      <a16:colId xmlns:a16="http://schemas.microsoft.com/office/drawing/2014/main" val="681782153"/>
                    </a:ext>
                  </a:extLst>
                </a:gridCol>
                <a:gridCol w="1302285">
                  <a:extLst>
                    <a:ext uri="{9D8B030D-6E8A-4147-A177-3AD203B41FA5}">
                      <a16:colId xmlns:a16="http://schemas.microsoft.com/office/drawing/2014/main" val="2578992846"/>
                    </a:ext>
                  </a:extLst>
                </a:gridCol>
                <a:gridCol w="159046">
                  <a:extLst>
                    <a:ext uri="{9D8B030D-6E8A-4147-A177-3AD203B41FA5}">
                      <a16:colId xmlns:a16="http://schemas.microsoft.com/office/drawing/2014/main" val="3353379137"/>
                    </a:ext>
                  </a:extLst>
                </a:gridCol>
                <a:gridCol w="1059679">
                  <a:extLst>
                    <a:ext uri="{9D8B030D-6E8A-4147-A177-3AD203B41FA5}">
                      <a16:colId xmlns:a16="http://schemas.microsoft.com/office/drawing/2014/main" val="3275818638"/>
                    </a:ext>
                  </a:extLst>
                </a:gridCol>
                <a:gridCol w="376015">
                  <a:extLst>
                    <a:ext uri="{9D8B030D-6E8A-4147-A177-3AD203B41FA5}">
                      <a16:colId xmlns:a16="http://schemas.microsoft.com/office/drawing/2014/main" val="29829561"/>
                    </a:ext>
                  </a:extLst>
                </a:gridCol>
                <a:gridCol w="689800">
                  <a:extLst>
                    <a:ext uri="{9D8B030D-6E8A-4147-A177-3AD203B41FA5}">
                      <a16:colId xmlns:a16="http://schemas.microsoft.com/office/drawing/2014/main" val="1586398948"/>
                    </a:ext>
                  </a:extLst>
                </a:gridCol>
                <a:gridCol w="889306">
                  <a:extLst>
                    <a:ext uri="{9D8B030D-6E8A-4147-A177-3AD203B41FA5}">
                      <a16:colId xmlns:a16="http://schemas.microsoft.com/office/drawing/2014/main" val="132137279"/>
                    </a:ext>
                  </a:extLst>
                </a:gridCol>
                <a:gridCol w="889306">
                  <a:extLst>
                    <a:ext uri="{9D8B030D-6E8A-4147-A177-3AD203B41FA5}">
                      <a16:colId xmlns:a16="http://schemas.microsoft.com/office/drawing/2014/main" val="105653379"/>
                    </a:ext>
                  </a:extLst>
                </a:gridCol>
                <a:gridCol w="709808">
                  <a:extLst>
                    <a:ext uri="{9D8B030D-6E8A-4147-A177-3AD203B41FA5}">
                      <a16:colId xmlns:a16="http://schemas.microsoft.com/office/drawing/2014/main" val="781467319"/>
                    </a:ext>
                  </a:extLst>
                </a:gridCol>
                <a:gridCol w="411010">
                  <a:extLst>
                    <a:ext uri="{9D8B030D-6E8A-4147-A177-3AD203B41FA5}">
                      <a16:colId xmlns:a16="http://schemas.microsoft.com/office/drawing/2014/main" val="961859884"/>
                    </a:ext>
                  </a:extLst>
                </a:gridCol>
              </a:tblGrid>
              <a:tr h="8102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정체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marL="0" marR="0" indent="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클레이스테네스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개혁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508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후 민주주의∼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마케도니아 왕정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338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292691"/>
                  </a:ext>
                </a:extLst>
              </a:tr>
              <a:tr h="15801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페르시아 전쟁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450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∼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499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페리클레스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황금시대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펠로폰네소스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전쟁 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431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∼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404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알렉산더 사망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323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722135"/>
                  </a:ext>
                </a:extLst>
              </a:tr>
              <a:tr h="61394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철학자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소크라테스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470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∼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399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872970"/>
                  </a:ext>
                </a:extLst>
              </a:tr>
              <a:tr h="5055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플라톤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427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∼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347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520450"/>
                  </a:ext>
                </a:extLst>
              </a:tr>
              <a:tr h="4747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아리스토텔레스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384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∼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322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245169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09999" y="3065463"/>
            <a:ext cx="20078773" cy="784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831702999"/>
              </p:ext>
            </p:extLst>
          </p:nvPr>
        </p:nvGraphicFramePr>
        <p:xfrm>
          <a:off x="996656" y="622640"/>
          <a:ext cx="4549565" cy="838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3750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아테네 패권, 델로스 동맹, 페리클레스, 제1차 펠로폰네소스 전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3" y="1094806"/>
            <a:ext cx="3560748" cy="483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펠로폰네소스전쟁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384" y="1196258"/>
            <a:ext cx="7541702" cy="566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71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XEL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79" y="585233"/>
            <a:ext cx="9995766" cy="562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궁극의 전쟁사]13.독일은 왜 유럽의 빌런이 됐나Ⅲ- 투키디데스의 함정 feat.예정된 전쟁 - YouT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00" y="1512214"/>
            <a:ext cx="3059098" cy="172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984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04화 2. '투퀴디데스 함정'의 함정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74" y="1564649"/>
            <a:ext cx="10070605" cy="479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3055797631"/>
              </p:ext>
            </p:extLst>
          </p:nvPr>
        </p:nvGraphicFramePr>
        <p:xfrm>
          <a:off x="1044809" y="830509"/>
          <a:ext cx="1832615" cy="671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1443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투키디데스 함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949" y="392204"/>
            <a:ext cx="8459919" cy="646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예정된 전쟁 | 그레이엄 앨리슨 - 모바일교보문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78" y="5313027"/>
            <a:ext cx="1724522" cy="15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3809912063"/>
              </p:ext>
            </p:extLst>
          </p:nvPr>
        </p:nvGraphicFramePr>
        <p:xfrm>
          <a:off x="620784" y="763399"/>
          <a:ext cx="1174460" cy="4832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03637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🌟영란 전쟁: 17세기에 식민지 쟁탈을 둘러싸고 영국과 네덜란드가 세 차례에 걸쳐 싸운 전쟁. 1651년에... - 표준국어대사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587" y="655463"/>
            <a:ext cx="3871141" cy="387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he Dutch and the Indians | Native American Netroo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720" y="1445047"/>
            <a:ext cx="3352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2902047571"/>
              </p:ext>
            </p:extLst>
          </p:nvPr>
        </p:nvGraphicFramePr>
        <p:xfrm>
          <a:off x="1038326" y="4991450"/>
          <a:ext cx="6041982" cy="1241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432646" y="931178"/>
            <a:ext cx="379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영국의 네덜란드로부터 뉴욕 취득</a:t>
            </a:r>
          </a:p>
        </p:txBody>
      </p:sp>
    </p:spTree>
    <p:extLst>
      <p:ext uri="{BB962C8B-B14F-4D97-AF65-F5344CB8AC3E}">
        <p14:creationId xmlns:p14="http://schemas.microsoft.com/office/powerpoint/2010/main" val="209374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246</Words>
  <Application>Microsoft Office PowerPoint</Application>
  <PresentationFormat>와이드스크린</PresentationFormat>
  <Paragraphs>62</Paragraphs>
  <Slides>17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Surk-Tae Kim</cp:lastModifiedBy>
  <cp:revision>43</cp:revision>
  <dcterms:created xsi:type="dcterms:W3CDTF">2024-02-23T10:55:53Z</dcterms:created>
  <dcterms:modified xsi:type="dcterms:W3CDTF">2024-03-04T07:02:35Z</dcterms:modified>
</cp:coreProperties>
</file>